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3" r:id="rId3"/>
    <p:sldId id="297" r:id="rId4"/>
    <p:sldId id="325" r:id="rId5"/>
    <p:sldId id="295" r:id="rId6"/>
    <p:sldId id="299" r:id="rId7"/>
    <p:sldId id="300" r:id="rId8"/>
    <p:sldId id="326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78" autoAdjust="0"/>
    <p:restoredTop sz="94103" autoAdjust="0"/>
  </p:normalViewPr>
  <p:slideViewPr>
    <p:cSldViewPr>
      <p:cViewPr>
        <p:scale>
          <a:sx n="79" d="100"/>
          <a:sy n="79" d="100"/>
        </p:scale>
        <p:origin x="-726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7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27A4-8BFD-4CC3-9649-1C54E4CE2A7A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06C6-5DDD-4D31-A62B-0C5E8C0B0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E06C6-5DDD-4D31-A62B-0C5E8C0B0AA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6;&#1091;&#1073;&#1088;&#1072;&#1074;&#1091;&#1096;&#1082;&#1072;-&#1076;&#1077;&#1090;&#1089;&#1072;&#1076;.&#1088;&#1092;/wp-content/uploads/2013/01/2.2.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6;&#1091;&#1073;&#1088;&#1072;&#1074;&#1091;&#1096;&#1082;&#1072;-&#1076;&#1077;&#1090;&#1089;&#1072;&#1076;.&#1088;&#1092;/wp-content/uploads/2013/01/2.5.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6;&#1091;&#1073;&#1088;&#1072;&#1074;&#1091;&#1096;&#1082;&#1072;-&#1076;&#1077;&#1090;&#1089;&#1072;&#1076;.&#1088;&#1092;/wp-content/uploads/2013/01/58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6;&#1091;&#1073;&#1088;&#1072;&#1074;&#1091;&#1096;&#1082;&#1072;-&#1076;&#1077;&#1090;&#1089;&#1072;&#1076;.&#1088;&#1092;/wp-content/uploads/2013/01/23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Технология проектной организации образовательного процесса в подготовительной группе «Снежный городок»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Приготовили:  </a:t>
            </a:r>
            <a:r>
              <a:rPr lang="ru-RU" dirty="0" err="1"/>
              <a:t>Оторвина</a:t>
            </a:r>
            <a:r>
              <a:rPr lang="ru-RU" dirty="0"/>
              <a:t> В.В.,</a:t>
            </a:r>
            <a:br>
              <a:rPr lang="ru-RU" dirty="0"/>
            </a:br>
            <a:r>
              <a:rPr lang="ru-RU" dirty="0"/>
              <a:t>                            Останина Е.А.,</a:t>
            </a:r>
            <a:br>
              <a:rPr lang="ru-RU" dirty="0"/>
            </a:br>
            <a:r>
              <a:rPr lang="ru-RU" dirty="0"/>
              <a:t>                          </a:t>
            </a:r>
            <a:r>
              <a:rPr lang="ru-RU" dirty="0" err="1"/>
              <a:t>Тиунова</a:t>
            </a:r>
            <a:r>
              <a:rPr lang="ru-RU" dirty="0"/>
              <a:t> М.С.,</a:t>
            </a:r>
            <a:br>
              <a:rPr lang="ru-RU" dirty="0"/>
            </a:br>
            <a:r>
              <a:rPr lang="ru-RU" dirty="0"/>
              <a:t>                           Павлова Е.А.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8" name="Подзаголовок 3"/>
          <p:cNvSpPr txBox="1">
            <a:spLocks/>
          </p:cNvSpPr>
          <p:nvPr/>
        </p:nvSpPr>
        <p:spPr>
          <a:xfrm>
            <a:off x="0" y="4500570"/>
            <a:ext cx="6186518" cy="2357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6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spcBef>
                <a:spcPct val="20000"/>
              </a:spcBef>
            </a:pPr>
            <a:endParaRPr lang="ru-RU" sz="3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:\Users\Владелец\Desktop\проекты\Фоны и подложки\Зимний домик в снегу и свет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85723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Технология проектной организации образовательного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 в подготовительной группе </a:t>
            </a:r>
          </a:p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Зимние забавы лесных жителей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572008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Гаврилова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Е.В., воспитатель ФИЗО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Шушарина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Г.Н., воспитатель ФИЗО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Золотова О.Ю., воспитатель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Денисова Л.И., воспитатель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144000" cy="6643710"/>
          </a:xfrm>
          <a:prstGeom prst="rect">
            <a:avLst/>
          </a:prstGeom>
          <a:noFill/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57158" y="188173"/>
            <a:ext cx="842968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ИЗО.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«Как нам весело зимой»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интерес к эстетической стороне окружающей действительности;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азвивать продуктивную деятельность детей, развивать детское творчество.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Физическая культура.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«Игры в зимнем лесу»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навыки безопасного поведения на прогулке;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Совершенствовать умения  ориентироваться в пространстве используя нестандартное оборудование в игровой деятельности;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ловкость, быстроту реакции, умения действовать в соответствии тексту.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Музыка.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«Прогулка в зимний лес»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умения менять движения в соответствии с музыкой, имитация движений животных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42844" y="500746"/>
            <a:ext cx="864399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 </a:t>
            </a:r>
            <a:r>
              <a:rPr kumimoji="0" lang="ru-RU" sz="2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Рассматривание фотографий, картинок, иллюстраций, открытки (постройки из снега и видов зимних спортивных игр);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Беседа с детьми о спортивных зимних играх и забавах;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Спортивные игры «Санный спорт», «Хоккей», «Биатлон»;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Подвижные  игры: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Ловишки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 снежком», «Два мороза» 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Чтение художественной литературы: В. Бианки. Сказки и рассказы  о животных;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В.Степанов «Мельник и медведь», «Кто спит зимой»;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Разучивание стихов: А.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«Не одна»;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Саконская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«Зимний праздник».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ОБЖ  Беседа: «Большая книга для воспитанных детей. Как вести себя зимой»;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Экспериментальная деятельность (опыты со снегом, льдом, водой), подготовка цветных льдинок разной формы и размеров для украшения участка.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8358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Самостоятельная деятельность детей:</a:t>
            </a:r>
          </a:p>
          <a:p>
            <a:pPr algn="ctr"/>
            <a:endParaRPr lang="ru-RU" sz="28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Рассматривание иллюстраций, фотографий, картинок, открыток по теме;</a:t>
            </a:r>
          </a:p>
          <a:p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Раскрашивание раскрасок «Зимние развлечения», «Спортивные игры»; 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Постройки из конструктора «ЛЕГО» и его обыгрывание.</a:t>
            </a:r>
          </a:p>
          <a:p>
            <a:endParaRPr lang="ru-RU" sz="3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000504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643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214290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 algn="ctr"/>
            <a:endParaRPr lang="ru-RU" sz="3200" b="1" i="1" dirty="0" smtClean="0"/>
          </a:p>
          <a:p>
            <a:pPr algn="ctr"/>
            <a:endParaRPr lang="ru-RU" sz="3200" b="1" i="1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57158" y="857232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Оказание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омощи в подборе иллюстрационного материала «Зимние виды спорта» и  раскрасок на данную тему;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Привлечь родителей к составлению плана – проекта, с размещением на участке снежных построек;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 родителей для создания снежных построек;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Спортивное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развлечение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родителями и детьми «В зимнем лесу - будем бегать, и играть, силу ловкость развивать».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91072"/>
            <a:ext cx="2857520" cy="190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714356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Спортивное развлечение с родителями и детьми «В зимнем лесу - будем бегать, и играть, силу ловкость развивать».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58-274x3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571876"/>
            <a:ext cx="2538412" cy="277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mdou3cherry.ucoz.ru/_pu/0/817307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571876"/>
            <a:ext cx="371474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1142984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Спасибо за внимание!</a:t>
            </a:r>
            <a:endParaRPr lang="ru-RU" sz="5400" b="1" dirty="0"/>
          </a:p>
        </p:txBody>
      </p:sp>
      <p:pic>
        <p:nvPicPr>
          <p:cNvPr id="1028" name="Picture 4" descr="23-300x2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666" t="26894"/>
          <a:stretch>
            <a:fillRect/>
          </a:stretch>
        </p:blipFill>
        <p:spPr bwMode="auto">
          <a:xfrm>
            <a:off x="1841516" y="2551795"/>
            <a:ext cx="6016632" cy="297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Владелец\Desktop\проекты\Фоны и подложки\artleo.com-6218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flipH="1">
            <a:off x="500034" y="500042"/>
            <a:ext cx="814393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Тип проекта: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совместный,  творческий,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среднесрочный, 35 человек.</a:t>
            </a:r>
          </a:p>
          <a:p>
            <a:pPr algn="just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Срок реализации: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– 2 неделя декабря</a:t>
            </a:r>
          </a:p>
          <a:p>
            <a:pPr algn="just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дети, родители, педагоги (воспитатели групп, помощник воспитателя, воспитатель ИЗО, воспитатель ФИЗО)</a:t>
            </a:r>
          </a:p>
          <a:p>
            <a:pPr algn="just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Итоговый продукт: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снежные постройки для сюжетно-ролевых игр на участке детского сада</a:t>
            </a:r>
          </a:p>
          <a:p>
            <a:pPr algn="just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-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воображения и детского творчества,  инициативности и самостоятельности детей, создание условий для развития игровой деятельности на прогулке. </a:t>
            </a:r>
          </a:p>
          <a:p>
            <a:pPr algn="just"/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29974" y="7471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Обучающие: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представления: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 многообразии спортивных снежных построек в зависимости от их предназначении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(горка – берлога медведя; волк – дорожка для скольжения; заяц с обручем для подлезания; лиса – снежный лабиринт; белка – метание)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способах изготовления снежных построек (вырезать, лепить, накладывать)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безопасности снежных построек;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изготовлении эскизов снежных построек и плане их рационального размещения на участке;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свойствах снега необходимого для изготовления снежной постройки;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способах украшения снежных построек;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способах обыгрывания снежных построек.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Формировать умения: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Выполнять эскизы снежных построек;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Продумывать и планировать размещение снежных построек на участке;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Украшать снежные постройки;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Устанавливать элементарные причинно – следственные связи.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05068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Содействовать регулятивным, коммуникативным, познавательным умениям;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Управлять своим поведением;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Договариваться со сверстниками, решать спорные вопросы в ходе совместной деятельности;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Соблюдать правила безопасного поведения при изготовлении снежных построек и дальнейшей их эксплуатации;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познавательные действия, формировать умение отбирать постройку в зависимости от её предназначения;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творческое воображение детей, инициативу и самостоятельность в ходе совместной деятельности и игры.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13533" y="-1013533"/>
            <a:ext cx="7116936" cy="9144002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57158" y="202149"/>
            <a:ext cx="85011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Воспитывающие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любовь к труду и  бережное отношение к результатам труда;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чувство  коллективизма, желание участвовать в совместной работе;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 самостоятельность, инициативность.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0" name="img10_35057" descr="img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214686"/>
            <a:ext cx="2522778" cy="29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85720" y="125223"/>
            <a:ext cx="842968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Ожидаемые результаты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проекта обеспечит целостность педагогического процесса. Создаст творческую атмосферу в работе педагогов, детей и родителей.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познакомятся с разными способами строительства снежных построек,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аучатся выбирать наиболее безопасный способ. У них сформируются умения выполнять по плану снежные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постройки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Повысится уровень самостоятельности и самоорганизации в проведении творческой работы. А также реализация проекта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будет способствовать свободному ориентированию в пространстве и времени, поможет сохранить и укрепить здоровье воспитанников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amp;Lcy;&amp;iecy;&amp;ncy;&amp;tcy;&amp;acy; &amp;zcy;&amp;acy;&amp;pcy;&amp;icy;&amp;scy;&amp;iecy;&amp;jcy; &amp;icy;&amp;zcy; &amp;dcy;&amp;ncy;&amp;iecy;&amp;vcy;&amp;ncy;&amp;icy;&amp;kcy;&amp;acy; &amp;bcy;&amp;lcy;&amp;ocy;&amp;gcy;&amp;iecy;&amp;rcy;&amp;acy; &amp;Lcy;&amp;iecy;&amp;ncy;&amp;tcy;&amp;acy; &amp;Scy;&amp;ocy;&amp;vcy;&amp;mcy;&amp;iecy;&amp;scy;&amp;tcy;&amp;ncy;&amp;ycy;&amp;khcy; &amp;pcy;&amp;ocy;&amp;kcy;&amp;ucy;&amp;pcy;&amp;ocy;&amp;kcy;. &amp;Scy;&amp;tcy;&amp;rcy;&amp;acy;&amp;ncy;&amp;icy;&amp;tscy;&amp;acy; 126 :: BlogRider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428892" cy="153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42860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             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221455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00108"/>
            <a:ext cx="9001156" cy="57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 о предстоящей деятельности/ проблемная ситуация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Ребята, сегодня утром, пока вас не было, к нам гости прилетала сорока. Она видела, как мы зимой играем на прогулке, рассказала в лесу животным и они написали нам письмо с просьбой научить их зимним развлечениям.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вы думаете, сможем мы их научить играть? (…)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это сделать?... Здесь никого нет.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1: (Отправимся в лес)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лесу сейчас много снега, нам не попасть и не всех зверей мы можем увидеть.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2: (Пригласим их к нам в гости)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Настоящих? (…да) Вы не боитесь, они же дикие. (…)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как сделать ненастоящих? (слепить их из снега)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нас нет оборудования. А можно сделать животных так, чтобы они помогли нам держать оборудование?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Давайте разберёмся, какие животные нам будут помогать, и какие снежные постройки мы будем делать? (белка с корзиной – метание снежков, хитрая лиса – снежный лабиринт, волк -  скользкая дорожка, берлога медведя – горка…)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создания построек нам нужна помощь, как вы думаете, кто нам может помочь?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(родители, дворник …).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 помощь дворника и родителей нам понадобится, для них мы сделаем план, где будут расположены наши постройки, они  будут сгребать для нас снег, тем самым окажут нам помощь в снежных постройках и их украшениях.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хорошо подготовимся и проведём  зимнее развлечение с лесными жителями.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Владелец\Desktop\проекты\Фоны и подложки\Рам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3500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3903339" y="2285992"/>
            <a:ext cx="209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1000108"/>
            <a:ext cx="7215238" cy="36625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этап: </a:t>
            </a: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НОД</a:t>
            </a: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ОД в РМ</a:t>
            </a: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Самостоятельная деятельность</a:t>
            </a:r>
          </a:p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проекты\Фоны и подложки\Снежинка 2 п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4968" y="214290"/>
            <a:ext cx="9144000" cy="6643710"/>
          </a:xfrm>
          <a:prstGeom prst="rect">
            <a:avLst/>
          </a:prstGeom>
          <a:noFill/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8581"/>
            <a:ext cx="871540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Познание НОД РЭП.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«Зима в лесу»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детей о жизни диких животных нашего края зимой.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Ознакомление с художественной литературой и развитие речи.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«Зимние забавы лесных жителей»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умения  составлять рассказ о зимних играх и забавах о зимних видах спорта.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Конструирование.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«Лабиринт»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Развивать умение последовательно анализировать схему конструкций,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самостоятельно воспроизводить постройку опираясь на её графическую модель.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Ознакомление с пространственным отношением.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Тема: «План расположения зимних построек»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умение ориентироваться в пространстве участка (справа, слева, позади, впереди) расположение лесных зверей на участке детского сада и внесение на него снежных построек через формы и количество.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5758</TotalTime>
  <Words>1214</Words>
  <Application>Microsoft Office PowerPoint</Application>
  <PresentationFormat>Экран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Технология проектной организации образовательного процесса в подготовительной группе «Снежный городок»  Приготовили:  Оторвина В.В.,                             Останина Е.А.,                           Тиунова М.С.,                            Павлова Е.А.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папка</dc:title>
  <dc:creator>1</dc:creator>
  <cp:lastModifiedBy>Владелец</cp:lastModifiedBy>
  <cp:revision>378</cp:revision>
  <dcterms:created xsi:type="dcterms:W3CDTF">2013-10-08T12:06:42Z</dcterms:created>
  <dcterms:modified xsi:type="dcterms:W3CDTF">2014-10-16T05:02:53Z</dcterms:modified>
</cp:coreProperties>
</file>