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91" r:id="rId4"/>
    <p:sldId id="262" r:id="rId5"/>
    <p:sldId id="313" r:id="rId6"/>
    <p:sldId id="364" r:id="rId7"/>
    <p:sldId id="30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90"/>
    </p:cViewPr>
  </p:sorterViewPr>
  <p:notesViewPr>
    <p:cSldViewPr>
      <p:cViewPr varScale="1">
        <p:scale>
          <a:sx n="38" d="100"/>
          <a:sy n="38" d="100"/>
        </p:scale>
        <p:origin x="-221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2EA6A-3210-45E3-BF54-EDE897DAC87F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F499D-DFCA-470C-9C7F-BAB0F2C5E8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F499D-DFCA-470C-9C7F-BAB0F2C5E84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21BF-BEEF-4AF9-AFF6-EC537F93DE5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DAB-CA20-4E03-9B49-B628FE6CE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21BF-BEEF-4AF9-AFF6-EC537F93DE5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DAB-CA20-4E03-9B49-B628FE6CE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21BF-BEEF-4AF9-AFF6-EC537F93DE5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DAB-CA20-4E03-9B49-B628FE6CE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21BF-BEEF-4AF9-AFF6-EC537F93DE5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DAB-CA20-4E03-9B49-B628FE6CE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21BF-BEEF-4AF9-AFF6-EC537F93DE5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DAB-CA20-4E03-9B49-B628FE6CE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21BF-BEEF-4AF9-AFF6-EC537F93DE5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DAB-CA20-4E03-9B49-B628FE6CE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21BF-BEEF-4AF9-AFF6-EC537F93DE5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DAB-CA20-4E03-9B49-B628FE6CE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21BF-BEEF-4AF9-AFF6-EC537F93DE5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DAB-CA20-4E03-9B49-B628FE6CE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21BF-BEEF-4AF9-AFF6-EC537F93DE5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DAB-CA20-4E03-9B49-B628FE6CE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21BF-BEEF-4AF9-AFF6-EC537F93DE5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DAB-CA20-4E03-9B49-B628FE6CE3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21BF-BEEF-4AF9-AFF6-EC537F93DE5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9F3DAB-CA20-4E03-9B49-B628FE6CE3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1E21BF-BEEF-4AF9-AFF6-EC537F93DE5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9F3DAB-CA20-4E03-9B49-B628FE6CE3F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42853"/>
            <a:ext cx="8858312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Муниципальное автономное дошкольное </a:t>
            </a:r>
            <a:r>
              <a:rPr lang="ru-RU" sz="2200" dirty="0" smtClean="0"/>
              <a:t>образовательное учреждение </a:t>
            </a:r>
            <a:br>
              <a:rPr lang="ru-RU" sz="2200" dirty="0" smtClean="0"/>
            </a:br>
            <a:r>
              <a:rPr lang="ru-RU" sz="2200" dirty="0" smtClean="0"/>
              <a:t>центр </a:t>
            </a:r>
            <a:r>
              <a:rPr lang="ru-RU" sz="2200" dirty="0" smtClean="0"/>
              <a:t>развития ребенка - детский сад №</a:t>
            </a:r>
            <a:r>
              <a:rPr lang="ru-RU" sz="2200" dirty="0" smtClean="0"/>
              <a:t>18 </a:t>
            </a:r>
            <a:r>
              <a:rPr lang="ru-RU" sz="2200" dirty="0" smtClean="0"/>
              <a:t>города </a:t>
            </a:r>
            <a:r>
              <a:rPr lang="ru-RU" sz="2200" dirty="0" smtClean="0"/>
              <a:t>Кропоткин </a:t>
            </a:r>
            <a:br>
              <a:rPr lang="ru-RU" sz="2200" dirty="0" smtClean="0"/>
            </a:br>
            <a:r>
              <a:rPr lang="ru-RU" sz="2200" dirty="0" smtClean="0"/>
              <a:t>муниципального </a:t>
            </a:r>
            <a:r>
              <a:rPr lang="ru-RU" sz="2200" dirty="0" smtClean="0"/>
              <a:t>образования Кавказский район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71678"/>
            <a:ext cx="7854696" cy="235745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r>
              <a:rPr lang="ru-RU" dirty="0" smtClean="0"/>
              <a:t>.</a:t>
            </a:r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47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Дидактическая </a:t>
            </a:r>
            <a:r>
              <a:rPr lang="ru-RU" sz="47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игра</a:t>
            </a:r>
          </a:p>
          <a:p>
            <a:pPr algn="ctr"/>
            <a:r>
              <a:rPr lang="ru-RU" sz="47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«Отгадай виды спорта»</a:t>
            </a:r>
          </a:p>
          <a:p>
            <a:endParaRPr lang="ru-RU" dirty="0" smtClean="0"/>
          </a:p>
          <a:p>
            <a:pPr algn="r"/>
            <a:endParaRPr lang="ru-RU" sz="2000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43174" y="4786322"/>
            <a:ext cx="6315084" cy="145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720" lvl="0" algn="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600" dirty="0" smtClean="0">
                <a:solidFill>
                  <a:schemeClr val="bg2">
                    <a:lumMod val="50000"/>
                  </a:schemeClr>
                </a:solidFill>
              </a:rPr>
              <a:t>Презентация подготовлена </a:t>
            </a:r>
          </a:p>
          <a:p>
            <a:pPr marR="45720" lvl="0" algn="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600" dirty="0" smtClean="0">
                <a:solidFill>
                  <a:schemeClr val="bg2">
                    <a:lumMod val="50000"/>
                  </a:schemeClr>
                </a:solidFill>
              </a:rPr>
              <a:t>инструктором по </a:t>
            </a:r>
            <a:r>
              <a:rPr lang="ru-RU" sz="2600" dirty="0" smtClean="0">
                <a:solidFill>
                  <a:schemeClr val="bg2">
                    <a:lumMod val="50000"/>
                  </a:schemeClr>
                </a:solidFill>
              </a:rPr>
              <a:t>физической культуре </a:t>
            </a:r>
            <a:endParaRPr lang="ru-RU" sz="26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R="45720" lvl="0" algn="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600" dirty="0" smtClean="0">
                <a:solidFill>
                  <a:schemeClr val="bg2">
                    <a:lumMod val="50000"/>
                  </a:schemeClr>
                </a:solidFill>
              </a:rPr>
              <a:t>Дразковой Елены Викторовны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Цели и задачи: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формировать у детей интерес к физкультуре и спорту; </a:t>
            </a:r>
          </a:p>
          <a:p>
            <a:pPr lvl="0"/>
            <a:r>
              <a:rPr lang="ru-RU" dirty="0" smtClean="0"/>
              <a:t>учить детей узнавать виды спорта по признакам и определениям;</a:t>
            </a:r>
          </a:p>
          <a:p>
            <a:pPr lvl="0"/>
            <a:r>
              <a:rPr lang="ru-RU" dirty="0" smtClean="0"/>
              <a:t>учить детей загадывать вид спорта по признакам и определениям;</a:t>
            </a:r>
          </a:p>
          <a:p>
            <a:r>
              <a:rPr lang="ru-RU" dirty="0" smtClean="0"/>
              <a:t>развивать память, мышление, логику.</a:t>
            </a:r>
            <a:endParaRPr lang="ru-RU" dirty="0" smtClean="0"/>
          </a:p>
        </p:txBody>
      </p:sp>
      <p:pic>
        <p:nvPicPr>
          <p:cNvPr id="4" name="Picture 2" descr="C:\Users\ВВ\Desktop\ККИДППО\Кафедра\Курсы\Сборник презентаций\Для презентаций\Клипарт\ыф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5072074"/>
            <a:ext cx="142875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Дидактические игры рекомендуются для использования на занятиях по физкультуре и в самостоятельной двигательной деятельности детей </a:t>
            </a:r>
            <a:endParaRPr lang="ru-RU" sz="31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61578494"/>
              </p:ext>
            </p:extLst>
          </p:nvPr>
        </p:nvGraphicFramePr>
        <p:xfrm>
          <a:off x="457200" y="1935163"/>
          <a:ext cx="8229600" cy="3566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474840"/>
                <a:gridCol w="375476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Длительность игр</a:t>
                      </a:r>
                    </a:p>
                    <a:p>
                      <a:pPr algn="l"/>
                      <a:endParaRPr lang="ru-RU" sz="36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7—10 минут</a:t>
                      </a:r>
                      <a:endParaRPr lang="ru-RU" sz="36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Возраст: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3600" dirty="0" smtClean="0"/>
                    </a:p>
                    <a:p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– 7 лет.</a:t>
                      </a:r>
                      <a:endParaRPr lang="ru-RU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Правила:</a:t>
                      </a:r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Играть могут 2 и более человек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нгг\Desktop\Клипарт\Образование\iCA3UQAJ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5000636"/>
            <a:ext cx="120967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sz="3600" dirty="0" smtClean="0"/>
              <a:t>          Водящий </a:t>
            </a:r>
            <a:r>
              <a:rPr lang="ru-RU" sz="3600" dirty="0" smtClean="0"/>
              <a:t>(взрослый или ребенок</a:t>
            </a:r>
            <a:r>
              <a:rPr lang="ru-RU" sz="3600" dirty="0" smtClean="0"/>
              <a:t>), с </a:t>
            </a:r>
            <a:r>
              <a:rPr lang="ru-RU" sz="3600" dirty="0" smtClean="0"/>
              <a:t>помощью карточек – </a:t>
            </a:r>
            <a:r>
              <a:rPr lang="ru-RU" sz="3600" dirty="0" smtClean="0"/>
              <a:t>«определений и признаков», </a:t>
            </a:r>
            <a:r>
              <a:rPr lang="ru-RU" sz="3600" dirty="0" smtClean="0"/>
              <a:t>загадывает вид спорта. </a:t>
            </a:r>
            <a:br>
              <a:rPr lang="ru-RU" sz="3600" dirty="0" smtClean="0"/>
            </a:br>
            <a:r>
              <a:rPr lang="ru-RU" sz="3600" dirty="0" smtClean="0"/>
              <a:t>Игроки пытаются отгадать вид спорта. Тот, кто угадал, становится водящим.</a:t>
            </a:r>
          </a:p>
          <a:p>
            <a:pPr>
              <a:buNone/>
            </a:pPr>
            <a:endParaRPr lang="ru-RU" sz="3600" dirty="0"/>
          </a:p>
        </p:txBody>
      </p:sp>
      <p:pic>
        <p:nvPicPr>
          <p:cNvPr id="1026" name="Picture 2" descr="C:\Users\нгг\Desktop\Клипарт\Колобки\Другой формат\ed223851a54318b2cdd7c675b7085d8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5352292"/>
            <a:ext cx="1621532" cy="15057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9184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Карточки </a:t>
            </a:r>
            <a:r>
              <a:rPr lang="ru-RU" sz="4400" dirty="0" smtClean="0"/>
              <a:t>определений и признаков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http://www.moi-detsad.ru/image/k676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3601" y="1416515"/>
            <a:ext cx="5896798" cy="470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461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Например</a:t>
            </a:r>
            <a:endParaRPr lang="ru-RU" dirty="0"/>
          </a:p>
        </p:txBody>
      </p:sp>
      <p:sp>
        <p:nvSpPr>
          <p:cNvPr id="7" name="Равно 6"/>
          <p:cNvSpPr/>
          <p:nvPr/>
        </p:nvSpPr>
        <p:spPr>
          <a:xfrm>
            <a:off x="5643570" y="2071678"/>
            <a:ext cx="785818" cy="57606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люс 8"/>
          <p:cNvSpPr/>
          <p:nvPr/>
        </p:nvSpPr>
        <p:spPr>
          <a:xfrm>
            <a:off x="1857356" y="2071678"/>
            <a:ext cx="648072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Содержимое 9" descr="http://www.moi-detsad.ru/image/k676.png"/>
          <p:cNvPicPr>
            <a:picLocks noGrp="1"/>
          </p:cNvPicPr>
          <p:nvPr>
            <p:ph idx="1"/>
          </p:nvPr>
        </p:nvPicPr>
        <p:blipFill>
          <a:blip r:embed="rId2" cstate="print"/>
          <a:srcRect l="39659" t="48991" r="39690" b="26422"/>
          <a:stretch>
            <a:fillRect/>
          </a:stretch>
        </p:blipFill>
        <p:spPr bwMode="auto">
          <a:xfrm>
            <a:off x="571472" y="1928802"/>
            <a:ext cx="1217748" cy="115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www.moi-detsad.ru/image/k676.png"/>
          <p:cNvPicPr/>
          <p:nvPr/>
        </p:nvPicPr>
        <p:blipFill>
          <a:blip r:embed="rId2" cstate="print"/>
          <a:srcRect t="24954" r="80259" b="50459"/>
          <a:stretch>
            <a:fillRect/>
          </a:stretch>
        </p:blipFill>
        <p:spPr bwMode="auto">
          <a:xfrm>
            <a:off x="2571736" y="1928802"/>
            <a:ext cx="1162768" cy="1155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люс 11"/>
          <p:cNvSpPr/>
          <p:nvPr/>
        </p:nvSpPr>
        <p:spPr>
          <a:xfrm>
            <a:off x="3714744" y="2071678"/>
            <a:ext cx="648072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http://www.moi-detsad.ru/image/k676.png"/>
          <p:cNvPicPr/>
          <p:nvPr/>
        </p:nvPicPr>
        <p:blipFill>
          <a:blip r:embed="rId2" cstate="print"/>
          <a:srcRect r="79653" b="74484"/>
          <a:stretch>
            <a:fillRect/>
          </a:stretch>
        </p:blipFill>
        <p:spPr bwMode="auto">
          <a:xfrm>
            <a:off x="4429124" y="1857364"/>
            <a:ext cx="1198310" cy="119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6500826" y="2071678"/>
            <a:ext cx="19288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футбол</a:t>
            </a:r>
            <a:endParaRPr lang="ru-RU" sz="3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85720" y="3214686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Если игроки не могут угадать, водящий продолжает показывать </a:t>
            </a:r>
            <a:r>
              <a:rPr lang="ru-RU" sz="3600" dirty="0" smtClean="0"/>
              <a:t>карточки.</a:t>
            </a:r>
            <a:endParaRPr lang="ru-RU" sz="3600" dirty="0"/>
          </a:p>
        </p:txBody>
      </p:sp>
      <p:sp>
        <p:nvSpPr>
          <p:cNvPr id="20" name="Плюс 19"/>
          <p:cNvSpPr/>
          <p:nvPr/>
        </p:nvSpPr>
        <p:spPr>
          <a:xfrm>
            <a:off x="571472" y="4714884"/>
            <a:ext cx="648072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20" descr="http://www.moi-detsad.ru/image/k676.png"/>
          <p:cNvPicPr/>
          <p:nvPr/>
        </p:nvPicPr>
        <p:blipFill>
          <a:blip r:embed="rId2" cstate="print"/>
          <a:srcRect l="80228" t="25306" b="50121"/>
          <a:stretch>
            <a:fillRect/>
          </a:stretch>
        </p:blipFill>
        <p:spPr bwMode="auto">
          <a:xfrm>
            <a:off x="1285852" y="4572008"/>
            <a:ext cx="1162769" cy="1155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люс 21"/>
          <p:cNvSpPr/>
          <p:nvPr/>
        </p:nvSpPr>
        <p:spPr>
          <a:xfrm>
            <a:off x="2500298" y="4714884"/>
            <a:ext cx="648072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22" descr="http://www.moi-detsad.ru/image/k676.png"/>
          <p:cNvPicPr/>
          <p:nvPr/>
        </p:nvPicPr>
        <p:blipFill>
          <a:blip r:embed="rId2" cstate="print"/>
          <a:srcRect t="49149" r="79660" b="25360"/>
          <a:stretch>
            <a:fillRect/>
          </a:stretch>
        </p:blipFill>
        <p:spPr bwMode="auto">
          <a:xfrm>
            <a:off x="3071802" y="4572008"/>
            <a:ext cx="1240406" cy="1199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Равно 23"/>
          <p:cNvSpPr/>
          <p:nvPr/>
        </p:nvSpPr>
        <p:spPr>
          <a:xfrm>
            <a:off x="4357686" y="4857760"/>
            <a:ext cx="785818" cy="57606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5" name="Picture 2" descr="C:\Users\нгг\Desktop\Клипарт\Колобки\Другой формат\7956af307e6dc1c24fb603f8097bf3e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34" y="4572008"/>
            <a:ext cx="1249674" cy="1093465"/>
          </a:xfrm>
          <a:prstGeom prst="rect">
            <a:avLst/>
          </a:prstGeom>
          <a:noFill/>
        </p:spPr>
      </p:pic>
      <p:sp>
        <p:nvSpPr>
          <p:cNvPr id="28" name="Прямоугольник 27"/>
          <p:cNvSpPr/>
          <p:nvPr/>
        </p:nvSpPr>
        <p:spPr>
          <a:xfrm>
            <a:off x="5357818" y="4929198"/>
            <a:ext cx="2286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 smtClean="0">
                <a:solidFill>
                  <a:srgbClr val="FF0000"/>
                </a:solidFill>
              </a:rPr>
              <a:t>УРА ответ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 animBg="1"/>
      <p:bldP spid="20" grpId="0" animBg="1"/>
      <p:bldP spid="22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Сайт </a:t>
            </a:r>
            <a:r>
              <a:rPr lang="ru-RU" dirty="0" err="1" smtClean="0"/>
              <a:t>Иванищина</a:t>
            </a:r>
            <a:r>
              <a:rPr lang="ru-RU" dirty="0" smtClean="0"/>
              <a:t> Алексея, «Все для детского сада».</a:t>
            </a:r>
          </a:p>
          <a:p>
            <a:pPr algn="ctr">
              <a:buNone/>
            </a:pPr>
            <a:r>
              <a:rPr lang="en-US" sz="2800" dirty="0" smtClean="0"/>
              <a:t>http://www.moi-detsad.ru/igry.htm</a:t>
            </a:r>
            <a:endParaRPr lang="ru-RU" sz="2800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sz="3600" dirty="0"/>
          </a:p>
        </p:txBody>
      </p:sp>
      <p:pic>
        <p:nvPicPr>
          <p:cNvPr id="5125" name="Picture 5" descr="C:\Users\нгг\Desktop\Клипарт\Колобки\Другой формат\8ad5367c6ea2d98d988a316552fd45d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5517232"/>
            <a:ext cx="381000" cy="476250"/>
          </a:xfrm>
          <a:prstGeom prst="rect">
            <a:avLst/>
          </a:prstGeom>
          <a:noFill/>
        </p:spPr>
      </p:pic>
      <p:pic>
        <p:nvPicPr>
          <p:cNvPr id="5" name="Picture 4" descr="C:\Users\нгг\Desktop\Клипарт\Колобки\Другой формат\3b69d568bf9d0aa456813565cbaa2d7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3500438"/>
            <a:ext cx="2304256" cy="878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1420</TotalTime>
  <Words>149</Words>
  <Application>Microsoft Office PowerPoint</Application>
  <PresentationFormat>Экран (4:3)</PresentationFormat>
  <Paragraphs>32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Муниципальное автономное дошкольное образовательное учреждение  центр развития ребенка - детский сад №18 города Кропоткин  муниципального образования Кавказский район </vt:lpstr>
      <vt:lpstr>Цели и задачи: </vt:lpstr>
      <vt:lpstr>Дидактические игры рекомендуются для использования на занятиях по физкультуре и в самостоятельной двигательной деятельности детей </vt:lpstr>
      <vt:lpstr>Ход игры</vt:lpstr>
      <vt:lpstr>   Карточки определений и признаков </vt:lpstr>
      <vt:lpstr>Например</vt:lpstr>
      <vt:lpstr>Источник: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Российское образование по оценке международного исследования PISA</dc:title>
  <dc:creator>ВВ</dc:creator>
  <cp:lastModifiedBy>боря</cp:lastModifiedBy>
  <cp:revision>152</cp:revision>
  <dcterms:created xsi:type="dcterms:W3CDTF">2011-06-26T13:13:25Z</dcterms:created>
  <dcterms:modified xsi:type="dcterms:W3CDTF">2014-04-10T20:02:27Z</dcterms:modified>
</cp:coreProperties>
</file>