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C645-F6F1-44D6-BA75-E9611A5694E9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9EE7-C33C-4F5B-A3C3-DA69FA386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5616624" cy="9087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Осенний букет</a:t>
            </a:r>
            <a:endParaRPr lang="ru-RU" sz="4400" dirty="0"/>
          </a:p>
        </p:txBody>
      </p:sp>
      <p:pic>
        <p:nvPicPr>
          <p:cNvPr id="5" name="Содержимое 4" descr="IMAG0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2018" y="1052736"/>
            <a:ext cx="7002470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665312"/>
            <a:ext cx="1979712" cy="6192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Цель: расширять представления детей об окружающей природе; развивать художественное восприятие.</a:t>
            </a:r>
          </a:p>
          <a:p>
            <a:r>
              <a:rPr lang="ru-RU" sz="1800" dirty="0" smtClean="0"/>
              <a:t>Задачи:</a:t>
            </a:r>
          </a:p>
          <a:p>
            <a:pPr algn="ctr"/>
            <a:r>
              <a:rPr lang="ru-RU" sz="1800" dirty="0" smtClean="0"/>
              <a:t>-формировать умение работать в коллективе;</a:t>
            </a:r>
          </a:p>
          <a:p>
            <a:r>
              <a:rPr lang="ru-RU" sz="1800" dirty="0" smtClean="0"/>
              <a:t>-развитие </a:t>
            </a:r>
            <a:r>
              <a:rPr lang="ru-RU" sz="1800" smtClean="0"/>
              <a:t>мелкой </a:t>
            </a:r>
            <a:r>
              <a:rPr lang="ru-RU" sz="1800" smtClean="0"/>
              <a:t>моторики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    Васина Е.Н.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102468838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83CBC-92A9-49E1-82BE-5788414F9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TP102468838_template</Template>
  <TotalTime>29</TotalTime>
  <Words>34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TP102468838_template</vt:lpstr>
      <vt:lpstr>Осенний букет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букет</dc:title>
  <dc:creator>Елена</dc:creator>
  <cp:lastModifiedBy>Елена</cp:lastModifiedBy>
  <cp:revision>6</cp:revision>
  <dcterms:created xsi:type="dcterms:W3CDTF">2014-09-18T09:14:32Z</dcterms:created>
  <dcterms:modified xsi:type="dcterms:W3CDTF">2014-09-18T09:59:32Z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TC024688399991</vt:lpwstr>
  </property>
</Properties>
</file>