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56" r:id="rId8"/>
    <p:sldId id="257" r:id="rId9"/>
    <p:sldId id="259" r:id="rId10"/>
    <p:sldId id="260" r:id="rId11"/>
    <p:sldId id="261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94B2-0F39-41B5-8C6A-D6B4BCBC8AC7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67AE-6E4B-49A6-8F1E-324855BA2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513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94B2-0F39-41B5-8C6A-D6B4BCBC8AC7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67AE-6E4B-49A6-8F1E-324855BA2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175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94B2-0F39-41B5-8C6A-D6B4BCBC8AC7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67AE-6E4B-49A6-8F1E-324855BA2DC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168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94B2-0F39-41B5-8C6A-D6B4BCBC8AC7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67AE-6E4B-49A6-8F1E-324855BA2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515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94B2-0F39-41B5-8C6A-D6B4BCBC8AC7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67AE-6E4B-49A6-8F1E-324855BA2DC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4591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94B2-0F39-41B5-8C6A-D6B4BCBC8AC7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67AE-6E4B-49A6-8F1E-324855BA2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342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94B2-0F39-41B5-8C6A-D6B4BCBC8AC7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67AE-6E4B-49A6-8F1E-324855BA2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691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94B2-0F39-41B5-8C6A-D6B4BCBC8AC7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67AE-6E4B-49A6-8F1E-324855BA2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92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94B2-0F39-41B5-8C6A-D6B4BCBC8AC7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67AE-6E4B-49A6-8F1E-324855BA2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839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94B2-0F39-41B5-8C6A-D6B4BCBC8AC7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67AE-6E4B-49A6-8F1E-324855BA2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324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94B2-0F39-41B5-8C6A-D6B4BCBC8AC7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67AE-6E4B-49A6-8F1E-324855BA2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104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94B2-0F39-41B5-8C6A-D6B4BCBC8AC7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67AE-6E4B-49A6-8F1E-324855BA2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154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94B2-0F39-41B5-8C6A-D6B4BCBC8AC7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67AE-6E4B-49A6-8F1E-324855BA2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684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94B2-0F39-41B5-8C6A-D6B4BCBC8AC7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67AE-6E4B-49A6-8F1E-324855BA2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107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94B2-0F39-41B5-8C6A-D6B4BCBC8AC7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67AE-6E4B-49A6-8F1E-324855BA2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409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94B2-0F39-41B5-8C6A-D6B4BCBC8AC7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67AE-6E4B-49A6-8F1E-324855BA2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78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A94B2-0F39-41B5-8C6A-D6B4BCBC8AC7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BD67AE-6E4B-49A6-8F1E-324855BA2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06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548680"/>
            <a:ext cx="8305800" cy="2160240"/>
          </a:xfrm>
        </p:spPr>
        <p:txBody>
          <a:bodyPr/>
          <a:lstStyle/>
          <a:p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Мини-проект на тему:</a:t>
            </a:r>
            <a:b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rgbClr val="FFC000"/>
                </a:solidFill>
              </a:rPr>
              <a:t>«</a:t>
            </a:r>
            <a:r>
              <a:rPr lang="ru-RU" i="1" dirty="0" err="1" smtClean="0">
                <a:solidFill>
                  <a:srgbClr val="FFC000"/>
                </a:solidFill>
              </a:rPr>
              <a:t>Осень-чудная</a:t>
            </a:r>
            <a:r>
              <a:rPr lang="ru-RU" i="1" dirty="0" smtClean="0">
                <a:solidFill>
                  <a:srgbClr val="FFC000"/>
                </a:solidFill>
              </a:rPr>
              <a:t> пора»</a:t>
            </a:r>
            <a:endParaRPr lang="ru-RU" i="1" dirty="0">
              <a:solidFill>
                <a:srgbClr val="FFC000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" y="3573016"/>
            <a:ext cx="8305800" cy="2681524"/>
          </a:xfrm>
        </p:spPr>
        <p:txBody>
          <a:bodyPr/>
          <a:lstStyle/>
          <a:p>
            <a:r>
              <a:rPr lang="ru-RU" sz="2800" dirty="0" smtClean="0">
                <a:solidFill>
                  <a:srgbClr val="0070C0"/>
                </a:solidFill>
              </a:rPr>
              <a:t>Участники: группа раннего возраста   №4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Воспитатель: Климкина Н.В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55652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 красный шарф  одеты клёны.</a:t>
            </a:r>
            <a:b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В пёстрых платьицах газоны.</a:t>
            </a:r>
            <a:b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На рябине украшенье -</a:t>
            </a:r>
            <a:b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Алых ягод ожерелье.</a:t>
            </a:r>
            <a:b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Обновляя всем наряды,</a:t>
            </a:r>
            <a:b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Осень ходит с нами рядом</a:t>
            </a:r>
            <a:r>
              <a:rPr lang="ru-RU" sz="2400" dirty="0" smtClean="0">
                <a:solidFill>
                  <a:srgbClr val="FFFF00"/>
                </a:solidFill>
              </a:rPr>
              <a:t>.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708920"/>
            <a:ext cx="2520280" cy="3375276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889" y="2676316"/>
            <a:ext cx="2553439" cy="34196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8045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Серую дорожку из асфальта</a:t>
            </a:r>
            <a:b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Осень расписала жёлто, ярко.</a:t>
            </a:r>
            <a:b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Я иду по ней и представляю, </a:t>
            </a:r>
            <a:b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Что из лета в зиму по мосту шагаю!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943424"/>
            <a:ext cx="3087688" cy="2315765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38" y="2942828"/>
            <a:ext cx="3089275" cy="23169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564" y="0"/>
            <a:ext cx="8363272" cy="2276872"/>
          </a:xfrm>
        </p:spPr>
        <p:txBody>
          <a:bodyPr>
            <a:noAutofit/>
          </a:bodyPr>
          <a:lstStyle/>
          <a:p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Выставка  </a:t>
            </a:r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поделок из природного материала совместной деятельности родителей и детей на тему “Осень – чудная пора “ </a:t>
            </a:r>
            <a:b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140968"/>
            <a:ext cx="3600400" cy="260379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68" y="2852936"/>
            <a:ext cx="4059238" cy="3044428"/>
          </a:xfrm>
        </p:spPr>
      </p:pic>
    </p:spTree>
    <p:extLst>
      <p:ext uri="{BB962C8B-B14F-4D97-AF65-F5344CB8AC3E}">
        <p14:creationId xmlns:p14="http://schemas.microsoft.com/office/powerpoint/2010/main" val="152572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70053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Выставка  поделок из природного материала совместной деятельности родителей и детей на тему “Осень – чудная пора “ </a:t>
            </a:r>
            <a:b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852936"/>
            <a:ext cx="4059238" cy="304442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62" y="2852936"/>
            <a:ext cx="4059238" cy="3044428"/>
          </a:xfrm>
        </p:spPr>
      </p:pic>
    </p:spTree>
    <p:extLst>
      <p:ext uri="{BB962C8B-B14F-4D97-AF65-F5344CB8AC3E}">
        <p14:creationId xmlns:p14="http://schemas.microsoft.com/office/powerpoint/2010/main" val="44343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06080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Коллективная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работа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аппликация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“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Листопад, листопад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– листья по ветру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летят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“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55" y="2420888"/>
            <a:ext cx="7346776" cy="3341738"/>
          </a:xfrm>
        </p:spPr>
      </p:pic>
    </p:spTree>
    <p:extLst>
      <p:ext uri="{BB962C8B-B14F-4D97-AF65-F5344CB8AC3E}">
        <p14:creationId xmlns:p14="http://schemas.microsoft.com/office/powerpoint/2010/main" val="425033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Проект «Осень – чудная пора»</a:t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2400" b="1" dirty="0" smtClean="0"/>
              <a:t>Цель:</a:t>
            </a:r>
            <a:r>
              <a:rPr lang="ru-RU" sz="2400" dirty="0" smtClean="0"/>
              <a:t> пополнение и обогащение знаний детей по лексическим темам: «</a:t>
            </a:r>
            <a:r>
              <a:rPr lang="ru-RU" sz="2400" dirty="0" smtClean="0"/>
              <a:t>Осень», </a:t>
            </a:r>
            <a:r>
              <a:rPr lang="ru-RU" sz="2400" dirty="0" smtClean="0"/>
              <a:t>«Овощи», «Фрукты».</a:t>
            </a:r>
          </a:p>
          <a:p>
            <a:r>
              <a:rPr lang="ru-RU" sz="2400" b="1" dirty="0" smtClean="0"/>
              <a:t>Задачи:</a:t>
            </a:r>
            <a:r>
              <a:rPr lang="ru-RU" sz="2400" dirty="0" smtClean="0"/>
              <a:t> </a:t>
            </a:r>
          </a:p>
          <a:p>
            <a:pPr marL="0" lvl="0" indent="0">
              <a:buNone/>
            </a:pPr>
            <a:r>
              <a:rPr lang="ru-RU" sz="2200" dirty="0" smtClean="0"/>
              <a:t>1) </a:t>
            </a:r>
            <a:r>
              <a:rPr lang="ru-RU" sz="2200" dirty="0"/>
              <a:t>Учить детей наблюдать за сезонными изменениями в природе, отмечать характерные особенности времени года – осени.</a:t>
            </a:r>
            <a:endParaRPr lang="ru-RU" sz="2200" dirty="0" smtClean="0"/>
          </a:p>
          <a:p>
            <a:pPr marL="0" lvl="0" indent="0">
              <a:buNone/>
            </a:pPr>
            <a:r>
              <a:rPr lang="ru-RU" sz="2200" dirty="0" smtClean="0"/>
              <a:t>2)Расширить представление о многообразии и пользе овощей и фруктов, </a:t>
            </a:r>
            <a:r>
              <a:rPr lang="ru-RU" sz="2200" dirty="0" err="1" smtClean="0"/>
              <a:t>созреваемых</a:t>
            </a:r>
            <a:r>
              <a:rPr lang="ru-RU" sz="2200" dirty="0" smtClean="0"/>
              <a:t> в осенний период.</a:t>
            </a:r>
          </a:p>
          <a:p>
            <a:pPr marL="0" indent="0">
              <a:buNone/>
            </a:pPr>
            <a:r>
              <a:rPr lang="ru-RU" sz="2200" dirty="0" smtClean="0"/>
              <a:t> 3)Расширять </a:t>
            </a:r>
            <a:r>
              <a:rPr lang="ru-RU" sz="2200" dirty="0"/>
              <a:t>и активизировать словарь</a:t>
            </a:r>
          </a:p>
          <a:p>
            <a:pPr marL="0" indent="0">
              <a:buNone/>
            </a:pPr>
            <a:r>
              <a:rPr lang="ru-RU" sz="2200" dirty="0" smtClean="0"/>
              <a:t>  на </a:t>
            </a:r>
            <a:r>
              <a:rPr lang="ru-RU" sz="2200" dirty="0"/>
              <a:t>основе обогащения представлений</a:t>
            </a:r>
          </a:p>
          <a:p>
            <a:pPr marL="0" indent="0">
              <a:buNone/>
            </a:pPr>
            <a:r>
              <a:rPr lang="ru-RU" sz="2200" dirty="0" smtClean="0"/>
              <a:t>  об </a:t>
            </a:r>
            <a:r>
              <a:rPr lang="ru-RU" sz="2200" dirty="0"/>
              <a:t>окружающем мире</a:t>
            </a:r>
            <a:r>
              <a:rPr lang="ru-RU" sz="2200" dirty="0" smtClean="0"/>
              <a:t>.</a:t>
            </a:r>
          </a:p>
          <a:p>
            <a:pPr marL="0" indent="0">
              <a:buNone/>
            </a:pPr>
            <a:r>
              <a:rPr lang="ru-RU" sz="2200" dirty="0" smtClean="0"/>
              <a:t>4)</a:t>
            </a:r>
            <a:r>
              <a:rPr lang="ru-RU" sz="2200" dirty="0"/>
              <a:t> Учить детей любоваться красотой</a:t>
            </a:r>
          </a:p>
          <a:p>
            <a:pPr marL="0" indent="0">
              <a:buNone/>
            </a:pPr>
            <a:r>
              <a:rPr lang="ru-RU" sz="2200" dirty="0"/>
              <a:t>природы</a:t>
            </a:r>
            <a:r>
              <a:rPr lang="ru-RU" sz="2200" dirty="0" smtClean="0"/>
              <a:t>.</a:t>
            </a:r>
          </a:p>
          <a:p>
            <a:pPr marL="0" indent="0">
              <a:buNone/>
            </a:pPr>
            <a:r>
              <a:rPr lang="ru-RU" sz="2200" dirty="0" smtClean="0"/>
              <a:t>5)Воспитывать </a:t>
            </a:r>
            <a:r>
              <a:rPr lang="ru-RU" sz="2200" dirty="0"/>
              <a:t>бережное отношение к</a:t>
            </a:r>
          </a:p>
          <a:p>
            <a:pPr marL="0" indent="0">
              <a:buNone/>
            </a:pPr>
            <a:r>
              <a:rPr lang="ru-RU" sz="2200" dirty="0"/>
              <a:t>природе.</a:t>
            </a:r>
          </a:p>
          <a:p>
            <a:pPr marL="0" lvl="0" indent="0">
              <a:buNone/>
            </a:pPr>
            <a:endParaRPr lang="ru-RU" sz="2400" dirty="0" smtClean="0"/>
          </a:p>
          <a:p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944804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 проекта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информационно-творческий, коллективный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Возраст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2-3 года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Продолжительность проекта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средней  продолжительности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Формы реализации проекта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Занятия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лепка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рисование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дидактические,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с\р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игры;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беседы;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рассматривание иллюстраций, открыток;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 с родителями.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Предполагаемый результат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Расширятся знания детей об осени, ее признаках и дарах;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Пополнится словарный запас;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/>
              <a:t> Расширять знания детей о влиянии различных природных факторов на изменения в живой природе.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23528" y="1183684"/>
            <a:ext cx="8496944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Подготовительный этап: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Воспитатели: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Подбор материала и оборудования для занятий, бесед,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с\р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игр с детьми.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Сотрудничество с родителями: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Оформление выставки  поделок совместной деятельности родителей и детей на тему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Осень-чудная пора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Беседы с родителями о необходимом участии их в проекте, о серьезном отношении к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воспитательно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образовательному процессу в ДОУ.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51520" y="410513"/>
            <a:ext cx="871296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Основной этап: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Мероприятия по работе с детьми: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чтение художественной литературы,  беседы, занятия, наблюдения, рисование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лепка ,   коллективная аппликация.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Чтение художественной литературы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И Бунин «Листопад»,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Беседы и  занятия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Н . Н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Гусарова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&lt;&lt;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Беседа по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картинке 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&gt;&gt;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,</a:t>
            </a:r>
            <a:r>
              <a:rPr lang="ru-RU" sz="2400" dirty="0"/>
              <a:t> </a:t>
            </a:r>
            <a:r>
              <a:rPr lang="ru-RU" sz="2400" dirty="0" smtClean="0"/>
              <a:t>Автор</a:t>
            </a:r>
            <a:r>
              <a:rPr lang="ru-RU" sz="2400" dirty="0"/>
              <a:t>: В. В. Бианки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&lt;&lt;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Сентябрь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&gt;&gt;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«Витаминная корзина»,  «Наш весёлый огород, что здесь только не растет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»,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&lt;&lt; 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тихи об осени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&gt;&gt;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/>
              <a:t>В. </a:t>
            </a:r>
            <a:r>
              <a:rPr lang="ru-RU" sz="2400" dirty="0" smtClean="0"/>
              <a:t>Мирович, </a:t>
            </a:r>
            <a:r>
              <a:rPr lang="en-US" sz="2400" dirty="0" smtClean="0"/>
              <a:t>&lt;&lt;</a:t>
            </a:r>
            <a:r>
              <a:rPr lang="ru-RU" sz="2400" dirty="0" smtClean="0"/>
              <a:t>Лес осенью</a:t>
            </a:r>
            <a:r>
              <a:rPr lang="en-US" sz="2400" dirty="0" smtClean="0"/>
              <a:t>&gt;&gt;</a:t>
            </a:r>
            <a:r>
              <a:rPr lang="ru-RU" sz="2400" dirty="0" smtClean="0"/>
              <a:t> </a:t>
            </a:r>
            <a:r>
              <a:rPr lang="ru-RU" sz="2400" dirty="0"/>
              <a:t>Автор: И. С. Соколов-Микитов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Наблюдения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проводились ежедневно на прогулках, согласно перспективному планированию.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Дидактические игры: «Четвертый лишний», «Послушай, запомни, повтори», «Назови ласково», «Чего не стало?», «Скажи наоборот», «Много – мало», «Овощной магазин».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67544" y="-191392"/>
            <a:ext cx="8496944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 Заключительный этап: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оформление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коллективной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работы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аппликация  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истопад,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листопад – листья по ветру летят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</a:t>
            </a:r>
            <a:endParaRPr lang="en-US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ыставка 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поделок из природного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материала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совместной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деятельности родителей и детей на тему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Осень – чудная пора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Ожидаемый результат: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знают и называют: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осенние  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приметы и явления </a:t>
            </a:r>
            <a:endParaRPr lang="en-US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большое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количество овощей, фруктов и осенних даров;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пословицы, поговорки об осени;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родителей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появился интерес к образовательному процессу, развитию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творчества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знаний и умений у детей, желание общаться с педагогами, участвовать в жизни группы.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00800" cy="144016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Осень, осень, погоди!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 И  с дождями не спеши,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 Дай еще нам лета,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 Солнышка и света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032" y="620688"/>
            <a:ext cx="6372200" cy="42464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</a:t>
            </a: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Поздней осени приметы:</a:t>
            </a:r>
            <a:b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Это клён совсем раздетый,</a:t>
            </a:r>
            <a:b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Тополь с липой все одёжки</a:t>
            </a:r>
            <a:b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Побросали на дорожки;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64904"/>
            <a:ext cx="3507278" cy="261584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39" y="2526886"/>
            <a:ext cx="3655590" cy="27264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05246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Листья осень   уронила</a:t>
            </a:r>
            <a:b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Постелила нам ковер,</a:t>
            </a:r>
            <a:b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По нему бежим мы с другом</a:t>
            </a:r>
            <a:b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И  шуршим вдвоем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5" y="2457448"/>
            <a:ext cx="4483415" cy="2987775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38" y="3104364"/>
            <a:ext cx="3089275" cy="19938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180</TotalTime>
  <Words>536</Words>
  <Application>Microsoft Office PowerPoint</Application>
  <PresentationFormat>Экран (4:3)</PresentationFormat>
  <Paragraphs>60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Trebuchet MS</vt:lpstr>
      <vt:lpstr>Wingdings 3</vt:lpstr>
      <vt:lpstr>Грань</vt:lpstr>
      <vt:lpstr>Мини-проект на тему: «Осень-чудная пора»</vt:lpstr>
      <vt:lpstr>Проект «Осень – чудная пора»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Поздней осени приметы:  Это клён совсем раздетый,  Тополь с липой все одёжки  Побросали на дорожки;</vt:lpstr>
      <vt:lpstr>Листья осень   уронила  Постелила нам ковер,  По нему бежим мы с другом  И  шуршим вдвоем</vt:lpstr>
      <vt:lpstr>В красный шарф  одеты клёны.  В пёстрых платьицах газоны.  На рябине украшенье -  Алых ягод ожерелье.  Обновляя всем наряды,  Осень ходит с нами рядом.</vt:lpstr>
      <vt:lpstr>Серую дорожку из асфальта Осень расписала жёлто, ярко.  Я иду по ней и представляю,   Что из лета в зиму по мосту шагаю!</vt:lpstr>
      <vt:lpstr>  Выставка  поделок из природного материала совместной деятельности родителей и детей на тему “Осень – чудная пора “  </vt:lpstr>
      <vt:lpstr>Выставка  поделок из природного материала совместной деятельности родителей и детей на тему “Осень – чудная пора “  </vt:lpstr>
      <vt:lpstr>Коллективная  работа: аппликация “Листопад, листопад – листья по ветру летят“ 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Евгений Климкин</cp:lastModifiedBy>
  <cp:revision>28</cp:revision>
  <dcterms:created xsi:type="dcterms:W3CDTF">2013-10-14T14:59:14Z</dcterms:created>
  <dcterms:modified xsi:type="dcterms:W3CDTF">2014-11-08T14:25:24Z</dcterms:modified>
</cp:coreProperties>
</file>