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6" r:id="rId3"/>
    <p:sldId id="276" r:id="rId4"/>
    <p:sldId id="260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1" r:id="rId14"/>
    <p:sldId id="262" r:id="rId15"/>
    <p:sldId id="263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7E1E5A-C565-4076-9422-DD6F62207388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394CD-F241-4803-8721-CF0A0D9E9B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ranamasterov.ru/node/3693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8858312" cy="16430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РАБОТЫ С БУМАГОЙ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ИХ ВЛИЯНИЕ НА РАЗВИТИЕ  ДЕТЕЙ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4857752" y="3357562"/>
            <a:ext cx="4071967" cy="3271854"/>
          </a:xfrm>
          <a:prstGeom prst="wave">
            <a:avLst>
              <a:gd name="adj1" fmla="val 4212"/>
              <a:gd name="adj2" fmla="val 18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Воспитатель МБДОУ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детский сад №50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Constantia" pitchFamily="18" charset="0"/>
              </a:rPr>
              <a:t>Лебедева Елена Борисовна</a:t>
            </a:r>
          </a:p>
        </p:txBody>
      </p:sp>
      <p:pic>
        <p:nvPicPr>
          <p:cNvPr id="8" name="Рисунок 7" descr="G:\DCIM\100PHOTO\SAM_274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8"/>
          <a:stretch>
            <a:fillRect/>
          </a:stretch>
        </p:blipFill>
        <p:spPr bwMode="auto">
          <a:xfrm>
            <a:off x="323528" y="2492896"/>
            <a:ext cx="4071966" cy="278527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G:\DCIM\100PHOTO\SAM_274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3" r="14858"/>
          <a:stretch>
            <a:fillRect/>
          </a:stretch>
        </p:blipFill>
        <p:spPr bwMode="auto">
          <a:xfrm>
            <a:off x="6513884" y="1988840"/>
            <a:ext cx="2018556" cy="1453768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1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057" y="404664"/>
            <a:ext cx="434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 БУМАГИ </a:t>
            </a:r>
            <a:endParaRPr lang="ru-RU" b="1" dirty="0"/>
          </a:p>
        </p:txBody>
      </p:sp>
      <p:pic>
        <p:nvPicPr>
          <p:cNvPr id="5" name="Рисунок 4" descr="G:\DCIM\100PHOTO\SAM_274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3" r="1550"/>
          <a:stretch>
            <a:fillRect/>
          </a:stretch>
        </p:blipFill>
        <p:spPr bwMode="auto">
          <a:xfrm>
            <a:off x="179512" y="1012997"/>
            <a:ext cx="3140382" cy="236708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G:\DCIM\100PHOTO\SAM_277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8" t="24359" r="29610" b="7906"/>
          <a:stretch>
            <a:fillRect/>
          </a:stretch>
        </p:blipFill>
        <p:spPr bwMode="auto">
          <a:xfrm>
            <a:off x="6372200" y="975010"/>
            <a:ext cx="2376264" cy="248104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G:\DCIM\100PHOTO\SAM_275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92" r="9048" b="7029"/>
          <a:stretch>
            <a:fillRect/>
          </a:stretch>
        </p:blipFill>
        <p:spPr bwMode="auto">
          <a:xfrm rot="5400000">
            <a:off x="3589982" y="1008406"/>
            <a:ext cx="2519032" cy="237626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G:\DCIM\100PHOTO\SAM_274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3" r="14858"/>
          <a:stretch>
            <a:fillRect/>
          </a:stretch>
        </p:blipFill>
        <p:spPr bwMode="auto">
          <a:xfrm>
            <a:off x="827584" y="4031586"/>
            <a:ext cx="3409846" cy="2506528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F:\DCIM\100PHOTO\SAM_4101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313" y="4050550"/>
            <a:ext cx="3577119" cy="2487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75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7656" y="476672"/>
            <a:ext cx="642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ИЗ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КОМОЧКОВ БУМАГИ (САЛФЕТОК) </a:t>
            </a:r>
            <a:endParaRPr lang="ru-RU" b="1" dirty="0"/>
          </a:p>
        </p:txBody>
      </p:sp>
      <p:pic>
        <p:nvPicPr>
          <p:cNvPr id="5" name="Рисунок 4" descr="F:\DCIM\100PHOTO\SAM_3988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74" t="3205" r="16346" b="4701"/>
          <a:stretch/>
        </p:blipFill>
        <p:spPr bwMode="auto">
          <a:xfrm>
            <a:off x="539552" y="1196752"/>
            <a:ext cx="3695700" cy="4105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mdtf.ru/data/dpi/2012/03/31/4882_Husaenova_Ralina_utenok_applikaciya_iz_bumazhnyh_komochko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64" t="13676" r="22276" b="18162"/>
          <a:stretch/>
        </p:blipFill>
        <p:spPr bwMode="auto">
          <a:xfrm>
            <a:off x="4932040" y="1207940"/>
            <a:ext cx="3773413" cy="4021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1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591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endParaRPr lang="ru-RU" b="1" dirty="0"/>
          </a:p>
        </p:txBody>
      </p:sp>
      <p:pic>
        <p:nvPicPr>
          <p:cNvPr id="5" name="Рисунок 4" descr="G:\DCIM\100PHOTO\SAM_249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7" t="27564" r="2352"/>
          <a:stretch>
            <a:fillRect/>
          </a:stretch>
        </p:blipFill>
        <p:spPr bwMode="auto">
          <a:xfrm>
            <a:off x="342535" y="670304"/>
            <a:ext cx="3869425" cy="3029093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G:\DCIM\100PHOTO\SAM_274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26" t="16880" r="18707" b="10684"/>
          <a:stretch>
            <a:fillRect/>
          </a:stretch>
        </p:blipFill>
        <p:spPr bwMode="auto">
          <a:xfrm>
            <a:off x="5220072" y="670304"/>
            <a:ext cx="3586407" cy="2952328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F:\DCIM\100PHOTO\SAM_391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9" t="27451" r="3824" b="3529"/>
          <a:stretch/>
        </p:blipFill>
        <p:spPr bwMode="auto">
          <a:xfrm>
            <a:off x="2276942" y="3812697"/>
            <a:ext cx="5055270" cy="2900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36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285728"/>
            <a:ext cx="8001056" cy="98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714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бумагой: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357298"/>
            <a:ext cx="5491336" cy="5072097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 детей способность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руками под контролем сознания, у них совершенствуется мелкая моторика рук, точные движения пальцев, происходит развитие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глазомера;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способствует концентрации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внимания, так как заставляет сосредоточиться на процессе изготовления, чтобы получить желаемый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результат;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огромное значение в развитии конструктивного мышления детей, их творческого воображения, художественного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вкуса;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D:\Лена\ВАЛЕОЛОГИЯ И САМОБРАЗ\самообразование\самообразование нетрадиц\фото\SAM_391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621944"/>
            <a:ext cx="2991846" cy="2520280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77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42910" y="285728"/>
            <a:ext cx="8001056" cy="98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990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бумагой: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402" y="1304428"/>
            <a:ext cx="540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 развитие памяти, так как ребенок, чтобы сделать поделку, должен запомнить последовательность ее изготовления;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активизирует мыслительные процессы;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созданию игровых ситуаций. Сложив из бумаги маски животных, дети включаются в игру-драматизацию по знакомой сказке, становятся сказочными героями, совершают путешествие в мир цветов и т. 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DCIM\100PHOTO\SAM_281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" t="18975" r="6852"/>
          <a:stretch>
            <a:fillRect/>
          </a:stretch>
        </p:blipFill>
        <p:spPr bwMode="auto">
          <a:xfrm rot="5400000">
            <a:off x="6009581" y="1566166"/>
            <a:ext cx="2757384" cy="2164637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0" name="Рисунок 9" descr="F:\DCIM\100PHOTO\SAM_397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3" r="8382"/>
          <a:stretch/>
        </p:blipFill>
        <p:spPr bwMode="auto">
          <a:xfrm rot="5400000">
            <a:off x="6179030" y="4018553"/>
            <a:ext cx="2846136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8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40324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используя в своей работе нетрадиционные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работы с бумагой,  у детей  с ОВЗ происходит развитие мелкой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моторик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в свою очередь ведет к развитию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речевой и мыслительной деятельности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85728"/>
            <a:ext cx="8001056" cy="9858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/>
          </a:p>
        </p:txBody>
      </p:sp>
      <p:pic>
        <p:nvPicPr>
          <p:cNvPr id="8" name="Рисунок 7" descr="F:\DCIM\100PHOTO\SAM_4002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92"/>
          <a:stretch/>
        </p:blipFill>
        <p:spPr bwMode="auto">
          <a:xfrm>
            <a:off x="4672139" y="1916832"/>
            <a:ext cx="429978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80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260648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Истоки творческих способностей и дарования детей – на кончиках их пальцев. От пальцев,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взаимодействие с орудием труда, чем сложнее движения, необходимые для этого взаимодействия, тем глубже входит взаимодействие руки с природой, с общественным трудом в духовную жизнь ребенка. Другими словами: чем больше мастерства в детской руке, тем  умнее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3320" y="6106336"/>
            <a:ext cx="2780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Сухомлинский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DCIM\100PHOTO\SAM_274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8"/>
          <a:stretch>
            <a:fillRect/>
          </a:stretch>
        </p:blipFill>
        <p:spPr bwMode="auto">
          <a:xfrm>
            <a:off x="269534" y="3861048"/>
            <a:ext cx="3024336" cy="2566398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F:\DCIM\100PHOTO\SAM_4095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94" t="25686" b="14065"/>
          <a:stretch/>
        </p:blipFill>
        <p:spPr bwMode="auto">
          <a:xfrm rot="5400000">
            <a:off x="124888" y="1042141"/>
            <a:ext cx="3401717" cy="1852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95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71472" y="285728"/>
            <a:ext cx="7929618" cy="614366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500043"/>
            <a:ext cx="8686800" cy="5580084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496944" cy="59766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возраст – яркая, неповторимая страница в жизни каждого человека.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  тесно связано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речью и её развитием.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В.М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Бехтерев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Запоздалое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 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большинстве случаев 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представляет частичное 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проявление общего 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недоразвития моторики.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Гиляровский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DCIM\100PHOTO\SAM_4100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4" t="8761"/>
          <a:stretch/>
        </p:blipFill>
        <p:spPr bwMode="auto">
          <a:xfrm>
            <a:off x="5292080" y="1124744"/>
            <a:ext cx="3184649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DCIM\100PHOTO\SAM_400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2" t="14102" r="11859" b="8975"/>
          <a:stretch/>
        </p:blipFill>
        <p:spPr bwMode="auto">
          <a:xfrm>
            <a:off x="323528" y="3501008"/>
            <a:ext cx="3324225" cy="256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7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DCIM\100PHOTO\SAM_274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19" r="20470"/>
          <a:stretch>
            <a:fillRect/>
          </a:stretch>
        </p:blipFill>
        <p:spPr bwMode="auto">
          <a:xfrm>
            <a:off x="6156176" y="4077072"/>
            <a:ext cx="2088232" cy="264791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3781" y="26064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уделять должное внимание различным заданиям на развитие мелкой моторики и координацию движений руки. </a:t>
            </a:r>
          </a:p>
          <a:p>
            <a:pPr indent="457200"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решает сразу две задачи: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 - первых косвенным образом влияет на общее интеллектуальное развитие детей,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вторых, готовит к овладению навыком письма.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древними учёными, жившими до н. э. в Китае, Японии и Индии была отмечена взаимосвязь речевого развития ребёнка  и развития тонких движений его пальцев рук. Эта взаимосвязь обусловлена близостью расположения в головном мозге зоны проекции кисти руки к  речевой зоне. Следовательно, развивая  кисть руки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пальчики ребёнка, мы активируем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речевой зоны.</a:t>
            </a:r>
          </a:p>
        </p:txBody>
      </p:sp>
    </p:spTree>
    <p:extLst>
      <p:ext uri="{BB962C8B-B14F-4D97-AF65-F5344CB8AC3E}">
        <p14:creationId xmlns:p14="http://schemas.microsoft.com/office/powerpoint/2010/main" val="3196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241630"/>
            <a:ext cx="8215371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1630"/>
            <a:ext cx="61926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/>
            </a:r>
            <a:br>
              <a:rPr lang="en-US" sz="1100" dirty="0"/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бумагой: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9745" y="167727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бумажная филигрань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икусство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скручивать длинные и узкие полоски бумаги в спиральки, видоизменять их форму и составлять из полученных деталей объемные или плоскостные композиции.</a:t>
            </a:r>
          </a:p>
        </p:txBody>
      </p:sp>
      <p:pic>
        <p:nvPicPr>
          <p:cNvPr id="7" name="Рисунок 6" descr="&amp;kcy;&amp;vcy;&amp;icy;&amp;lcy;&amp;lcy;&amp;icy;&amp;ncy;&amp;gcy; &amp;scy;&amp;tcy;&amp;rcy;&amp;acy;&amp;ncy;&amp;acy; &amp;mcy;&amp;acy;&amp;scy;&amp;tcy;&amp;iecy;&amp;rcy;&amp;ocy;&amp;vcy;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672408" cy="343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tormashki.net/_nw/27/7383718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943348" cy="1565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 французского)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наклеивание.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Методика создания изображения путем наклеивания на основу самых разных по цвету и фактуры материалов.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Коллаж можно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соединяя различные детали изображения в одну композицию.</a:t>
            </a:r>
          </a:p>
        </p:txBody>
      </p:sp>
      <p:pic>
        <p:nvPicPr>
          <p:cNvPr id="6" name="Рисунок 5" descr="http://stranamasterov.ru/files/imagecache/orig_with_logo/i1003/S105935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46"/>
          <a:stretch/>
        </p:blipFill>
        <p:spPr bwMode="auto">
          <a:xfrm>
            <a:off x="4644008" y="260648"/>
            <a:ext cx="4114428" cy="3210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papercraftsforchildren.com/wp-content/uploads/2010/04/leaf-collage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3717032"/>
            <a:ext cx="4032448" cy="268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369748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виду творчества очень похожа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скульптуру. Бумажная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пластика-это по сути дела художественное конструирование из бумаги, в котором новые художественные образы, конструкции, модели создаются из достаточно «послушного», пластичного и к тому же весьма доступного материала- бумаги.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ranamasterov.ru/images/categories/bumagoplastika.jpg">
            <a:hlinkClick r:id="rId2" tooltip="&quot;Белова Светлана &quot;День даров моря&quot;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83" b="8257"/>
          <a:stretch/>
        </p:blipFill>
        <p:spPr bwMode="auto">
          <a:xfrm>
            <a:off x="2483768" y="4197065"/>
            <a:ext cx="4078585" cy="2253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068.radikal.ru/0901/ec/9c8e941433cd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8" t="10470" r="11218" b="11538"/>
          <a:stretch/>
        </p:blipFill>
        <p:spPr bwMode="auto">
          <a:xfrm>
            <a:off x="323528" y="577723"/>
            <a:ext cx="4464495" cy="3369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47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404664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Мозаика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 французского)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сложенный из кусочков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Мозаика выполняется из вырезанных геометрических фигур. Фактура цветной бумаги так же может быть разной: матовой, глянцевой, металлизированной и т.д. Чем разнообразнее набор материалов по цвету и качеству, тем более интересной, оригинальной получится готовая работа.</a:t>
            </a:r>
          </a:p>
        </p:txBody>
      </p:sp>
      <p:pic>
        <p:nvPicPr>
          <p:cNvPr id="5" name="Рисунок 4" descr="http://www.detskij-sad.ru/images/87.jpg"/>
          <p:cNvPicPr/>
          <p:nvPr/>
        </p:nvPicPr>
        <p:blipFill>
          <a:blip r:embed="rId2">
            <a:clrChange>
              <a:clrFrom>
                <a:srgbClr val="F2F5FA"/>
              </a:clrFrom>
              <a:clrTo>
                <a:srgbClr val="F2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52" y="548680"/>
            <a:ext cx="42418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detskij-sad.ru/images/9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121"/>
          <a:stretch/>
        </p:blipFill>
        <p:spPr bwMode="auto">
          <a:xfrm>
            <a:off x="2915816" y="4210029"/>
            <a:ext cx="3812520" cy="2479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02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71914"/>
            <a:ext cx="500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ОБРЫВНАЯ И ВЫРЕЗНАЯ АППЛИКАЦИЯ </a:t>
            </a:r>
            <a:endParaRPr lang="ru-RU" b="1" dirty="0"/>
          </a:p>
        </p:txBody>
      </p:sp>
      <p:pic>
        <p:nvPicPr>
          <p:cNvPr id="2050" name="Picture 2" descr="http://8gr.ru/wp-content/gallery/obryv_app/img_07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55" y="836712"/>
            <a:ext cx="3814913" cy="2862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Рисунок 6" descr="F:\DCIM\100PHOTO\SAM_400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46" y="3987230"/>
            <a:ext cx="4091402" cy="2714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F:\DCIM\100PHOTO\SAM_399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9" t="11010" r="13617" b="18617"/>
          <a:stretch/>
        </p:blipFill>
        <p:spPr bwMode="auto">
          <a:xfrm>
            <a:off x="5148596" y="1052736"/>
            <a:ext cx="3669331" cy="4680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1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ИЗ САЛФЕТОК </a:t>
            </a:r>
            <a:endParaRPr lang="ru-RU" b="1" dirty="0"/>
          </a:p>
        </p:txBody>
      </p:sp>
      <p:pic>
        <p:nvPicPr>
          <p:cNvPr id="5" name="Рисунок 4" descr="G:\DCIM\100PHOTO\SAM_280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09" r="4596" b="3419"/>
          <a:stretch>
            <a:fillRect/>
          </a:stretch>
        </p:blipFill>
        <p:spPr bwMode="auto">
          <a:xfrm>
            <a:off x="467544" y="685119"/>
            <a:ext cx="3672408" cy="300874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G:\DCIM\100PHOTO\SAM_281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98" y="3861048"/>
            <a:ext cx="3655284" cy="2820658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G:\DCIM\100PHOTO\SAM_273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" t="2114" b="5335"/>
          <a:stretch>
            <a:fillRect/>
          </a:stretch>
        </p:blipFill>
        <p:spPr bwMode="auto">
          <a:xfrm rot="5400000">
            <a:off x="4379148" y="1965669"/>
            <a:ext cx="4850200" cy="345638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0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560</TotalTime>
  <Words>524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Constantia</vt:lpstr>
      <vt:lpstr>Georgia</vt:lpstr>
      <vt:lpstr>Times New Roman</vt:lpstr>
      <vt:lpstr>Trebuchet MS</vt:lpstr>
      <vt:lpstr>Воздушный поток</vt:lpstr>
      <vt:lpstr>«НЕТРАДИЦИОННЫЕ ТЕХНИКИ  РАБОТЫ С БУМАГОЙ  И ИХ ВЛИЯНИЕ НА РАЗВИТИЕ  ДЕТЕЙ  С ОГРАНИЧЕННЫМИ ВОЗМОЖНОСТЯМИ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бумагой: </vt:lpstr>
      <vt:lpstr>Работа с бумагой: 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НЕТРАДИЦИОННЫХ ТЕХНИК РАБОТЫ С БУМАГОЙ    НА РАЗВИТИЕ  ДЕТЕЙ С ОГРАНИЧЕННЫМИ ВОЗМОЖНОСТЯМИ»</dc:title>
  <dc:creator>Лебедеа Елена Барисовна</dc:creator>
  <cp:lastModifiedBy>ElenaLebed@outlook.com</cp:lastModifiedBy>
  <cp:revision>30</cp:revision>
  <dcterms:created xsi:type="dcterms:W3CDTF">2012-11-03T12:10:10Z</dcterms:created>
  <dcterms:modified xsi:type="dcterms:W3CDTF">2014-11-08T18:07:28Z</dcterms:modified>
</cp:coreProperties>
</file>