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7" r:id="rId19"/>
    <p:sldId id="273" r:id="rId20"/>
    <p:sldId id="274" r:id="rId21"/>
    <p:sldId id="275" r:id="rId22"/>
    <p:sldId id="280" r:id="rId23"/>
    <p:sldId id="278" r:id="rId24"/>
    <p:sldId id="279" r:id="rId25"/>
    <p:sldId id="281" r:id="rId26"/>
    <p:sldId id="282" r:id="rId27"/>
    <p:sldId id="27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76" autoAdjust="0"/>
    <p:restoredTop sz="94660"/>
  </p:normalViewPr>
  <p:slideViewPr>
    <p:cSldViewPr>
      <p:cViewPr varScale="1">
        <p:scale>
          <a:sx n="72" d="100"/>
          <a:sy n="72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B7723EC-CBA0-48F3-B8CA-B404CEA6B59B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897905-6B72-4E0A-B479-11E7473A70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Relationship Id="rId9" Type="http://schemas.openxmlformats.org/officeDocument/2006/relationships/image" Target="../media/image4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omanadvice.ru/sites/default/files/kak_slepit_iz_plastilina_koshku_5.jpg" TargetMode="External"/><Relationship Id="rId3" Type="http://schemas.openxmlformats.org/officeDocument/2006/relationships/image" Target="../media/image46.jpeg"/><Relationship Id="rId7" Type="http://schemas.openxmlformats.org/officeDocument/2006/relationships/image" Target="../media/image48.jpeg"/><Relationship Id="rId2" Type="http://schemas.openxmlformats.org/officeDocument/2006/relationships/hyperlink" Target="http://womanadvice.ru/sites/default/files/kak_slepit_iz_plastilina_koshku_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omanadvice.ru/sites/default/files/kak_slepit_iz_plastilina_koshku_4.jpg" TargetMode="External"/><Relationship Id="rId11" Type="http://schemas.openxmlformats.org/officeDocument/2006/relationships/image" Target="../media/image50.jpeg"/><Relationship Id="rId5" Type="http://schemas.openxmlformats.org/officeDocument/2006/relationships/image" Target="../media/image47.jpeg"/><Relationship Id="rId10" Type="http://schemas.openxmlformats.org/officeDocument/2006/relationships/hyperlink" Target="http://womanadvice.ru/sites/default/files/kak_slepit_iz_plastilina_koshku_6.jpg" TargetMode="External"/><Relationship Id="rId4" Type="http://schemas.openxmlformats.org/officeDocument/2006/relationships/hyperlink" Target="http://womanadvice.ru/sites/default/files/kak_slepit_iz_plastilina_koshku_3.jpg" TargetMode="External"/><Relationship Id="rId9" Type="http://schemas.openxmlformats.org/officeDocument/2006/relationships/image" Target="../media/image4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hyperlink" Target="http://womanadvice.ru/sites/default/files/kak_slepit_iz_plastilina_koshku_1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hyperlink" Target="http://womanadvice.ru/sites/default/files/kak_slepit_iz_plastilina_koshku_3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hyperlink" Target="http://womanadvice.ru/sites/default/files/kak_slepit_iz_plastilina_koshku_4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hyperlink" Target="http://womanadvice.ru/sites/default/files/kak_slepit_iz_plastilina_koshku_5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hyperlink" Target="http://womanadvice.ru/sites/default/files/kak_slepit_iz_plastilina_koshku_6.jp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Художественное творчество. лепка И.В.Маслова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Презентация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тему «Домашние животные»                    </a:t>
            </a:r>
          </a:p>
          <a:p>
            <a:pPr>
              <a:buNone/>
            </a:pPr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buNone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подготовили</a:t>
            </a:r>
          </a:p>
          <a:p>
            <a:pPr algn="r">
              <a:buNone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воспитатели МАОУ »Прогимназия №119» </a:t>
            </a:r>
          </a:p>
          <a:p>
            <a:pPr algn="r">
              <a:buNone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Лобанова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Г.И.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1506" name="Picture 2" descr="Лепка. Наглядное пособие для детей 4-5 лет часть 2я . Маслова . Баласс 0 . Покупайте книги по низким ценам в интернет-магазине 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2557"/>
            <a:ext cx="2357454" cy="3355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im1-tub-ru.yandex.net/i?id=255435480bd93dbaa75f1b55379454f5-139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6286544" cy="476253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071802" y="285728"/>
            <a:ext cx="29289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Корова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im3-tub-ru.yandex.net/i?id=f9fa18bcb506d57609fb71e6f33b3681-09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71801" cy="3092418"/>
          </a:xfrm>
          <a:prstGeom prst="rect">
            <a:avLst/>
          </a:prstGeom>
          <a:noFill/>
        </p:spPr>
      </p:pic>
      <p:pic>
        <p:nvPicPr>
          <p:cNvPr id="25606" name="Picture 6" descr="http://im0-tub-ru.yandex.net/i?id=659e85d633d9f05ac2989312585ca7a9-10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2103" y="0"/>
            <a:ext cx="3771897" cy="3143248"/>
          </a:xfrm>
          <a:prstGeom prst="rect">
            <a:avLst/>
          </a:prstGeom>
          <a:noFill/>
        </p:spPr>
      </p:pic>
      <p:pic>
        <p:nvPicPr>
          <p:cNvPr id="11266" name="Picture 2" descr="http://im2-tub-ru.yandex.net/i?id=a03868eb03aaf60afbf8366a4ec81356-131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14818"/>
            <a:ext cx="2798516" cy="1463084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>
          <a:xfrm>
            <a:off x="714348" y="3143248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8" name="Picture 4" descr="http://im2-tub-ru.yandex.net/i?id=bb9f97f63134f5a6e7783edcbf5f216a-113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4000504"/>
            <a:ext cx="2893239" cy="1928826"/>
          </a:xfrm>
          <a:prstGeom prst="rect">
            <a:avLst/>
          </a:prstGeom>
          <a:noFill/>
        </p:spPr>
      </p:pic>
      <p:pic>
        <p:nvPicPr>
          <p:cNvPr id="11270" name="Picture 6" descr="http://im2-tub-ru.yandex.net/i?id=334e62699b5bdb959f69b9aa92a850b9-27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48" y="4959790"/>
            <a:ext cx="2214578" cy="1898210"/>
          </a:xfrm>
          <a:prstGeom prst="rect">
            <a:avLst/>
          </a:prstGeom>
          <a:noFill/>
        </p:spPr>
      </p:pic>
      <p:pic>
        <p:nvPicPr>
          <p:cNvPr id="11272" name="Picture 8" descr="http://im1-tub-ru.yandex.net/i?id=996e9bbb47e1bf945e7ecc6e8ab5944e-71-144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15272" y="3714752"/>
            <a:ext cx="1428728" cy="2819858"/>
          </a:xfrm>
          <a:prstGeom prst="rect">
            <a:avLst/>
          </a:prstGeom>
          <a:noFill/>
        </p:spPr>
      </p:pic>
      <p:pic>
        <p:nvPicPr>
          <p:cNvPr id="11274" name="Picture 10" descr="http://im2-tub-ru.yandex.net/i?id=4056a603332e1a2510c7d1fa5e17faab-19-144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86182" y="2143116"/>
            <a:ext cx="2786082" cy="1658382"/>
          </a:xfrm>
          <a:prstGeom prst="rect">
            <a:avLst/>
          </a:prstGeom>
          <a:noFill/>
        </p:spPr>
      </p:pic>
      <p:sp>
        <p:nvSpPr>
          <p:cNvPr id="10" name="Стрелка вниз 9"/>
          <p:cNvSpPr/>
          <p:nvPr/>
        </p:nvSpPr>
        <p:spPr>
          <a:xfrm rot="19744761">
            <a:off x="2136941" y="3115943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128620">
            <a:off x="3210283" y="2458195"/>
            <a:ext cx="500066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76" name="Picture 12" descr="http://im3-tub-ru.yandex.net/i?id=7b491876a2475b2e7dcb37cbd89dad48-123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8" y="5429250"/>
            <a:ext cx="1581150" cy="1428750"/>
          </a:xfrm>
          <a:prstGeom prst="rect">
            <a:avLst/>
          </a:prstGeom>
          <a:noFill/>
        </p:spPr>
      </p:pic>
      <p:pic>
        <p:nvPicPr>
          <p:cNvPr id="11278" name="Picture 14" descr="http://im3-tub-ru.yandex.net/i?id=0cd237979e4e3ba455c903450d08ae2b-76-144&amp;n=2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57884" y="3643314"/>
            <a:ext cx="2143140" cy="1607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Коровник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6626" name="Picture 2" descr="http://im2-tub-ru.yandex.net/i?id=27a10abbe6d724fa94342f389ca785a0-2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7608147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</a:rPr>
              <a:t>Коза</a:t>
            </a:r>
            <a:endParaRPr lang="ru-RU" dirty="0">
              <a:effectLst/>
            </a:endParaRPr>
          </a:p>
        </p:txBody>
      </p:sp>
      <p:pic>
        <p:nvPicPr>
          <p:cNvPr id="28674" name="Picture 2" descr="http://img1.liveinternet.ru/images/attach/c/6/89/292/89292655_3501548_koz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9"/>
            <a:ext cx="7515232" cy="5010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6" name="Picture 8" descr="http://im2-tub-ru.yandex.net/i?id=35650d9f342411c2a4f764d6fde66ac9-5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0"/>
            <a:ext cx="1928826" cy="1598475"/>
          </a:xfrm>
          <a:prstGeom prst="rect">
            <a:avLst/>
          </a:prstGeom>
          <a:noFill/>
        </p:spPr>
      </p:pic>
      <p:pic>
        <p:nvPicPr>
          <p:cNvPr id="27658" name="Picture 10" descr="http://im0-tub-ru.yandex.net/i?id=441aace425182dd7c5ace8be223b1ef9-10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58017" y="1714488"/>
            <a:ext cx="2085983" cy="3160581"/>
          </a:xfrm>
          <a:prstGeom prst="rect">
            <a:avLst/>
          </a:prstGeom>
          <a:noFill/>
        </p:spPr>
      </p:pic>
      <p:pic>
        <p:nvPicPr>
          <p:cNvPr id="27660" name="Picture 12" descr="http://im0-tub-ru.yandex.net/i?id=58e2a1da0a9780459f8cc3415dbb495b-26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214422"/>
            <a:ext cx="1968831" cy="1857388"/>
          </a:xfrm>
          <a:prstGeom prst="rect">
            <a:avLst/>
          </a:prstGeom>
          <a:noFill/>
        </p:spPr>
      </p:pic>
      <p:pic>
        <p:nvPicPr>
          <p:cNvPr id="27662" name="Picture 14" descr="http://im3-tub-ru.yandex.net/i?id=2b763ca16b8d22d7b7d52248dfd7c141-43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714356"/>
            <a:ext cx="2928959" cy="2871529"/>
          </a:xfrm>
          <a:prstGeom prst="rect">
            <a:avLst/>
          </a:prstGeom>
          <a:noFill/>
        </p:spPr>
      </p:pic>
      <p:pic>
        <p:nvPicPr>
          <p:cNvPr id="27664" name="Picture 16" descr="http://im1-tub-ru.yandex.net/i?id=bebf335c38a86a8d067a5b7ffd66187f-06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4929198"/>
            <a:ext cx="1771650" cy="1428750"/>
          </a:xfrm>
          <a:prstGeom prst="rect">
            <a:avLst/>
          </a:prstGeom>
          <a:noFill/>
        </p:spPr>
      </p:pic>
      <p:sp>
        <p:nvSpPr>
          <p:cNvPr id="12" name="Стрелка вправо 11"/>
          <p:cNvSpPr/>
          <p:nvPr/>
        </p:nvSpPr>
        <p:spPr>
          <a:xfrm>
            <a:off x="3357554" y="1857364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6286512" y="2143116"/>
            <a:ext cx="92869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0072596">
            <a:off x="6128661" y="1087743"/>
            <a:ext cx="842501" cy="453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766443">
            <a:off x="6116693" y="3132853"/>
            <a:ext cx="942359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Шампунь-крем Козье молоко - Отзывы о косметик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22" y="3643290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2-tub-ru.yandex.net/i?id=fc37426d342a21e7c88fc52da621af4b-12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28736"/>
            <a:ext cx="7000924" cy="5277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3-tub-ru.yandex.net/i?id=38f0c038cc7b33efe69da7274d4a513d-120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52123"/>
            <a:ext cx="8072462" cy="5605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2-tub-ru.yandex.net/i?id=181493a6b730d128a6240919ed8eaf25-13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71480"/>
            <a:ext cx="2190765" cy="1643074"/>
          </a:xfrm>
          <a:prstGeom prst="rect">
            <a:avLst/>
          </a:prstGeom>
          <a:noFill/>
        </p:spPr>
      </p:pic>
      <p:pic>
        <p:nvPicPr>
          <p:cNvPr id="31748" name="Picture 4" descr="http://im0-tub-ru.yandex.net/i?id=f34837e20bdb72b655ceca98ff161ff6-115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500306"/>
            <a:ext cx="2143125" cy="1428750"/>
          </a:xfrm>
          <a:prstGeom prst="rect">
            <a:avLst/>
          </a:prstGeom>
          <a:noFill/>
        </p:spPr>
      </p:pic>
      <p:pic>
        <p:nvPicPr>
          <p:cNvPr id="31750" name="Picture 6" descr="http://im3-tub-ru.yandex.net/i?id=dd7e728100304bce964910921839862e-16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500570"/>
            <a:ext cx="2786050" cy="1952839"/>
          </a:xfrm>
          <a:prstGeom prst="rect">
            <a:avLst/>
          </a:prstGeom>
          <a:noFill/>
        </p:spPr>
      </p:pic>
      <p:pic>
        <p:nvPicPr>
          <p:cNvPr id="31752" name="Picture 8" descr="http://im2-tub-ru.yandex.net/i?id=d4525a58f129732f275f899557f76992-5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1785926"/>
            <a:ext cx="3818599" cy="2714644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 rot="20542625">
            <a:off x="5429256" y="1785926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286380" y="3071810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758855">
            <a:off x="5234581" y="4460329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http://im0-tub-ru.yandex.net/i?id=f8d26b7a79898c08c2b92f423df6c019-139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5000636"/>
            <a:ext cx="2234581" cy="1643074"/>
          </a:xfrm>
          <a:prstGeom prst="rect">
            <a:avLst/>
          </a:prstGeom>
          <a:noFill/>
        </p:spPr>
      </p:pic>
      <p:pic>
        <p:nvPicPr>
          <p:cNvPr id="11268" name="Picture 4" descr="http://im1-tub-ru.yandex.net/i?id=77363982217f2fc82ff38da4cfa184be-33-144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6" y="0"/>
            <a:ext cx="2137392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im1-tub-ru.yandex.net/i?id=3b8a7564b71ad0ce96d5bec1887a0d6f-2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32216"/>
            <a:ext cx="7500990" cy="5625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0"/>
            <a:ext cx="50006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Игра: Чей </a:t>
            </a:r>
            <a:r>
              <a:rPr lang="ru-RU" sz="2800" dirty="0">
                <a:solidFill>
                  <a:srgbClr val="FF0000"/>
                </a:solidFill>
              </a:rPr>
              <a:t>детёныш?</a:t>
            </a:r>
          </a:p>
        </p:txBody>
      </p:sp>
      <p:pic>
        <p:nvPicPr>
          <p:cNvPr id="32770" name="Picture 2" descr="http://im2-tub-ru.yandex.net/i?id=66348b2a4053ad4d31d853cd68126319-3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3"/>
            <a:ext cx="1737372" cy="1714512"/>
          </a:xfrm>
          <a:prstGeom prst="rect">
            <a:avLst/>
          </a:prstGeom>
          <a:noFill/>
        </p:spPr>
      </p:pic>
      <p:sp>
        <p:nvSpPr>
          <p:cNvPr id="6" name="Стрелка вправо 5"/>
          <p:cNvSpPr/>
          <p:nvPr/>
        </p:nvSpPr>
        <p:spPr>
          <a:xfrm>
            <a:off x="3857620" y="1214422"/>
            <a:ext cx="142876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72" name="Picture 4" descr="http://im3-tub-ru.yandex.net/i?id=5df6c09a5296f075ac62dc96c989360c-50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642918"/>
            <a:ext cx="1543050" cy="1428750"/>
          </a:xfrm>
          <a:prstGeom prst="rect">
            <a:avLst/>
          </a:prstGeom>
          <a:noFill/>
        </p:spPr>
      </p:pic>
      <p:pic>
        <p:nvPicPr>
          <p:cNvPr id="32774" name="Picture 6" descr="http://im2-tub-ru.yandex.net/i?id=4d32b932df57cc152eb44d0a53cb47bd-45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357430"/>
            <a:ext cx="1400175" cy="1428750"/>
          </a:xfrm>
          <a:prstGeom prst="rect">
            <a:avLst/>
          </a:prstGeom>
          <a:noFill/>
        </p:spPr>
      </p:pic>
      <p:pic>
        <p:nvPicPr>
          <p:cNvPr id="32776" name="Picture 8" descr="Кошка - На ферме - Презентации по биологии - 900 презентаций для детей - Развивающие игры детям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2071678"/>
            <a:ext cx="2463969" cy="1928826"/>
          </a:xfrm>
          <a:prstGeom prst="rect">
            <a:avLst/>
          </a:prstGeom>
          <a:noFill/>
        </p:spPr>
      </p:pic>
      <p:sp>
        <p:nvSpPr>
          <p:cNvPr id="10" name="Стрелка вправо 9"/>
          <p:cNvSpPr/>
          <p:nvPr/>
        </p:nvSpPr>
        <p:spPr>
          <a:xfrm>
            <a:off x="3857620" y="2857496"/>
            <a:ext cx="150019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78" name="Picture 10" descr="http://im1-tub-ru.yandex.net/i?id=36292af751f45ec2dabaa081f4c8aa67-118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3714752"/>
            <a:ext cx="1905000" cy="1428750"/>
          </a:xfrm>
          <a:prstGeom prst="rect">
            <a:avLst/>
          </a:prstGeom>
          <a:noFill/>
        </p:spPr>
      </p:pic>
      <p:sp>
        <p:nvSpPr>
          <p:cNvPr id="12" name="Стрелка вправо 11"/>
          <p:cNvSpPr/>
          <p:nvPr/>
        </p:nvSpPr>
        <p:spPr>
          <a:xfrm>
            <a:off x="3786182" y="4214818"/>
            <a:ext cx="157163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80" name="Picture 12" descr="http://im3-tub-ru.yandex.net/i?id=d855a65ff8bb0a529b64ed7aeb69d115-24-144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3714752"/>
            <a:ext cx="1571636" cy="1571636"/>
          </a:xfrm>
          <a:prstGeom prst="rect">
            <a:avLst/>
          </a:prstGeom>
          <a:noFill/>
        </p:spPr>
      </p:pic>
      <p:pic>
        <p:nvPicPr>
          <p:cNvPr id="32782" name="Picture 14" descr="http://im2-tub-ru.yandex.net/i?id=068bfd7f9c6be2f6b9f2b82f8b65223f-38-144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4414" y="5214950"/>
            <a:ext cx="1743075" cy="1428750"/>
          </a:xfrm>
          <a:prstGeom prst="rect">
            <a:avLst/>
          </a:prstGeom>
          <a:noFill/>
        </p:spPr>
      </p:pic>
      <p:sp>
        <p:nvSpPr>
          <p:cNvPr id="15" name="Стрелка вправо 14"/>
          <p:cNvSpPr/>
          <p:nvPr/>
        </p:nvSpPr>
        <p:spPr>
          <a:xfrm>
            <a:off x="3857620" y="5786454"/>
            <a:ext cx="150019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84" name="Picture 16" descr="http://im2-tub-ru.yandex.net/i?id=6e95221c01cdc959b90b42b9f45d8d0b-129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29454" y="52149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png;base64,iVBORw0KGgoAAAANSUhEUgAAAB4AAAAeCAYAAAA7MK6iAAAHJ0lEQVR42p2XV0yVaRCGz3JjuEG80RhB49oFY8sqGktiFOyAXbH3gg0w9hoVNQEusIKKNRov0MTFxAsLsYARPLEkKiDYUBGxoHAOCMzOM/EQMK7r+ieT8/9fmXfmnfJ9x+H4j2f58uXeGzZsCNm0aVPs5s2bM1SK9L1cf6sQfXdv2bKlRCVL3+M2btwYpNu8HL/7qAKvlStXBqxfvz5KgZ36W75u3brqNWvWyKpVq0TnaoUx5nSN69vaKJUAdPxfXEBD165dm6tKK1C+bNkyWbBggcyZM0dmzZolM2fONOGdMeaWLl1qhui+CgXORccve7948WKf1atXx6lUrlixQvTblPKenJws58+flytXrkhGRobJ1atXbYw51rCWPTExMYIONTx+7ty5DX8KqhY21A1JqsC9ZMkS0Q2icZPjx48byIMHDyQ3N1eePn0qL168MHn+/Lnk5+fLo0eP5NatW3Ls2DFRim0vOtClkoTuf6U3Ojo6PioqyhUZGVkDjfHx8XL9+nV5+PChgb1+/VqKi4ulpKREPnz4IB8/frRfvhlnHiNu3LghcXFxFgp0qV4Xun9Eu5daF6pxrFy4cKHMmDHDQLOzs+XJkyfy6tUreffunQF9/vxZysrKxOVymZSXl9t3aWmpzbOusLBQnE6n6Zg+fbrRj24w6iXcokWLAjQxcgBlIdayEevxAq++fPliQBUVFVJZWSlfv36tFb7dbrcZgWEYmpOTYzp27dplOtGtGLnz588PNNCxY8d6azJEKSUVUKNlITdv3jTQN2/emBco9ABWVVVJdXV1PWHMY8CzZ8/kzJkzkpmZaUajS7PcWARDsaIV9g+HWhKs4iQZJk+eLEePHrVEwWqSJSUlRQ4dOiQnT540z3/01NTUGNXkw969e2Xfvn2WjO/fv7fcQMeUKVMs4ZRdpxrxp2PevHkxKq6pU6daGQCG1cTqxIkTMnjwYAkJCTGjiN33D17ev3/fDCabt2/fLgkJCZZgGPP27Vu5ffs23goYSrVb8VY6tPhTZs+eXT1u3Dg5cOCAZTAUQTHK+vTpI71795ZRo0bJy5cv64ESd2qYTkbzoHa1cciOHTvk2rVrNo+evLw8YwIMbTjV6nmmQ1+yCT6K09LSbBFWkiSHDx+WLl26SGBgoAwZMsTqFlrxklDExsYafWq4CQlEE6H209PTLTegm0Q7d+6cYUybNo21xQ7luwgaw8LCzEpiQl2yiW7Url07admypQwYMMBCAH0XLlyw/gwYiiIiIkxwQGNotKamplqZUd84c+nSJcNgnWK6HLrYPWnSJBvMysqyTkQSUTpJSUnSokULadSokfTs2VMuXrxotaknlvVnYjZ69GjLgR49ekiHDh0kICBAOnfubNQCTK5QIWR3aGioTJw4EQOrHLq5nA8GaRgeYOoS4ObNm4uPj490797dPN22bZtlKNQHBQVJ+/btpWnTpuLt7S0NGjSQxo0bS9u2bWX37t3GWl3gkSNHyoQJEzC40qE0F/LBIOUAncTF43GrVq2kSZMm5lFBQYEly+nTpy3LSbqOHTuKn5+fseLr6yvNmjUzY/bs2VNLNd3v8uXLtcC6txTgdD5GjBhhycUiFpORJFenTp2kdevW0q9fPzOK5KKZYAR0d+vWTdq0aSP+/v4mrIVqapkELSoqksePH8vZs2cNY/z48QDnOzS+iUp19fDhw62caB50rE+fPsmRI0ekV69e0rVrV4sjYaj7sGb//v2WeGQ+8aUKYAK2YIfa51SD+mHDhgFco3ipDn2J1BcXMaY0KHbKhszmOBw4cKD0799fwsPDbfz7h1zgTNbTx2q+b9++MmjQIOt2xBdmiC8VAIay61bMCID/UnGSnUzQ3jhz8drTAhMTE03Rz1qmx1CaBPUKW3hLQzp48KDFFwywFMffjkQdiNLDogK69Ty2Bk8900ioW7wirhwEnkMCMMRzSNBUWHP37l1rIqdOnbJ8wXjKD91gKFaMHRI8+hGgg7nQSRzoSPfu3bNkApxYkqEY4DkKAat7KjFHQsIKnYqef+fOHdm6dasMHTrUQjVmzJg8/Q2sdxFQ98N1ohK6Ad+5c6dZj+fQTonhPQZQnwB5LgIAYhx0e24hgOIAuqD5m+7wH95CdDJBxaULa2gQnDTQTsxJLAyg1DACzxDeYQVAsp7S4WTCU3RoCdWgU+Me/683Ts3ghkpFsi5yU3NQRLaScGQ7SokbIfBc9HinF3sueyQhV2H2ogNdKsnakn1/etMEHOughv6NAhKD2wkZTpMhYWiv9HbeORqZ447NWvYQMnSgC52/fKFXBWHqfa5urEAJyqhpajQ4ONguCJ5LAmPMQS1r2aN789TwsN/5O+OlVAWoghhV5FQdLpVqEgUK6wpjzOlaaHWy51v2/v5/KB71xE8lWL1ZpQr/VuX5WoJl+osUKGgac6xh7a/o/Acj+wMHVali0g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 descr="data:image/png;base64,iVBORw0KGgoAAAANSUhEUgAAAB4AAAAeCAYAAAA7MK6iAAAG60lEQVR42p2XaUiVeRTG7/gh6IsJ9SWaKZq+BNciKmkKIoLSdrW9bN8X266Wtq9kCzrBRJAW0kLfGoPGIqJlaNFIuxRB5TVtszKzxdK75L1nzu/QK1emmqYX/tz3/S/Pc85zlve9Ltd/XKtWrWq7adOmpC1btuRs3bq1REet3jfpbzND7wPbtm2r11Gm97mbN2/+TY/FuH70UoCYrKws98aNGz1K7NXfpg0bNoTXrVsn2dnZomstgznWdI//816PDjcY/5cX0uT169f7FDQI+MqVK2Xx4sUyf/58mTt3rsyZM8cG98yxtmLFCjNEzwWV2AfGd3u/bNmy2LVr1+bqCK1evVr02UC5LygokNOnT8ulS5ekpKTExuXLl22ONfawlzOZmZkChhqet2DBgnbfJFUL2+mBfAUILF++XPSAaNzk2LFjRnL37l3x+Xzy6NEjefr0qY0nT55IVVWV3L9/X27cuCFHjx4VldjOggGWjnywvypvRkZGnsfj8aenp0eQMS8vT65evSr37t0zshcvXkhdXZ3U19fL27dv5d27d/bLM/OsY8S1a9ckNzfXQgGW4vrB/pLsMWpdssYxtGTJEpk9e7aRlpeXy8OHD+X58+fy+vVrI/rw4YM0NjaK3++30dTUZM8NDQ22zr6amhrxer2GMWvWLJMfbDhaJdzSpUvdmhgVkLIRazmI9XiBVx8/fjSiYDAooVBIHj9+LJ8+fbLBcyAQMCMw7M2bN3YOjD179hgm2MrhW7RoUbyRTpgwoa0mg0clCSKNloVcv37dSF++fGleAOgQNjc3G+n+/fslHA7bYM4xAOMgx1jIwdIsNxXhUK4Mpf3JpZYk6vCSDNOmTZMjR45YoiAvhyF1CCF59uyZ7N2712o5+mINr1+9emW/KITn5EZhYaFMnz7dEk7V9aoRv7oWLlyYqcM/Y8YMKwMyE4+IFYfxFNJIJCIPHjww65GOvdEX+/COxMJQDCbuGHLz5k28FThU6oDyZbm0+AvnzZsXnjhxohw8eNAyGImQGNkAwRtUIElGjRol48ePFz3TQoph58+fl127dtkvsmMIhoNTWVkpBw4cEDi04YTV81KX3pTjwdixY6W4uNg2YSVxciSmVulcgwcPlkGDBsnw4cMtLI6nZ8+etfU1a9bImTNnzFDI8Rq5Kyoq5NSpU8Yxc+ZMjK5zqd61gKSkpMiVK1csJtSlE1sMAXDIkCHSr18/6dOnj5FrUpoi586ds1ZJYpK5EDjElBn1DcaFCxeMIy0tjUTzu9TbwNSpU22yrKzMvCOpAKVLEdPRo0dL//79pXv37tK1a1fp3bu3zQFGm0TCAQMGSN++fWXfvn2tiMkVKoT4Jycny5QpU8iRZpcGvIkHJmkYDjGZ6RATV0A7deokbdq0kfbt24vb7ZaTJ0+afNzHxsZKhw4dZPv27a2kjiYeM2aMTJ48mSQLuVTmGh6YpD2S0cTFSSzIiV9CQoJ07txZ4uLipGPHjtKjRw8DpvwIAXNdunSRnTt3/ktqut/FixdbiJWzAeK/eUA6kotNbCYjneQi7sQQqSHv1q2bKcAFOdWAIT179rSuxxmSjgStra21MiwqKjKOSZMmQVzl0vj+oVKHkRMAyoaO9f79e5Mby/Hgzp07Mm7cOImPj5devXrJwIEDW8qJPfn5+TJs2DDraE4Ho5To27zVmB85ciTEEeX706U36XrjJ8Z0Foqd1x2ZjVRYDjEX5HgOKSTRF56fOHFCjh8/3lLDxLe6utriS93DoeoGlDMN4gQdXrxhgfZGXJ0+He013QsgYk4Tib5Yw1DCghEkKN7SkA4dOmTxhQMu5fnFXok64dG6DCK3vo+ltLTUAGgktD3I8QIDiB8NgWyHzHlJIC97IMVgDCdfSFj9YLTKgEO5Mu0lwaUPbp30paamWhxycnJMVjIccuKNN473TrZHv5WcFwOeklAoc+vWLdmxY4eMGDFCwFaVKvU3vtWHgLqfqgsh5IZ89+7dcvv2bfMc6ykxvMcAvILI+RCAEOPIC+crBFIcAAuZP2OnfvErRBd/1+HXjRH6MTWJ7HhHwmEApYYReMbgHlUgpPlQOryh8BQMLaEImNpo8r76xan9uJ1KUaCbAtQcEum3kiUc2Q4ocSMEzoce9/Ri52Pv8OHDlnycBQMsHQXakuO++aUJOdYhDf0bABKDMuLVRpMhYWiv9Hbu+bxljW9s9nKGkIEBFpjf/UGvACnqvU8PBgEBjDfU0KFDJTEx0eqYkZSUZHOsIS17OaNnK9XwlB/5OxOjUrkVIFOBvIrh1xEmUZAwejDHmu5FVi9nPmfvj/+H4lJPftaRqN5kK+BfCl6lJdiov4xqJS1mjT3s/R7MfwD5O03sER71xA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png;base64,iVBORw0KGgoAAAANSUhEUgAAAB4AAAAeCAYAAAA7MK6iAAAG4UlEQVR42p2XV2hUWxSGzw34IMidi774EBUEQZigTyqCoqCJ3UnsvffuGDGJvaCiJgHF3hV88UFBAyI2sNcBCxonJhp7N5pkZhIn665v3eyQXKLX64HFyZyzz/+v8q+1dzzvP6758+c3XLZsWWDlypV71PJXrVpVoveYWlytUq1UrVjt1IoVKzKXLl3aTj9L8H73Wr58ecKiRYv8ChRU4pDey5csWRLPysqSjIwM0Xc1xjPe6bpI9dqgmh+M/8sLaWDx4sVhBY0BPm/ePJk+fbpMnjxZJk6cKBMmTDDjb57xbu7cueaIfhdT4jAYvxz97Nmz/8zMzMxWq1i4cKHobwNNT0+X3bt3y4kTJ+T8+fNy9epVswsXLtgz3rGetXzDejDU8ZwpU6b4fkqqHvr0g10KEJ0zZ47oB6LpkoMHD8r169fl0aNHUlhYKMXFxfL8+XOzp0+fSjgclgcPHsi1a9fk8OHDorW2b8EAS20X2D9M74IFC3KCwWBk1qxZVaRx06ZNcvnyZSN79eqVvH//Xj5+/CifP3+WL1++2P3Tp0/2/PXr1/Ls2TN5+PChXLp0SXJycqwUYCluBOz60p6g3gW0jhUzZsyQcePGSXZ2toRCIXn58qV8+PDBSL5+/SplZWVSXl4ukUjEjL+/fftmjrAOB588eSK3b9+W3NxcwyL9YKsTqXUEN3PmTL8K47Ej3bBhg5ECQkQAQ1hQUCClpaVSWVlZYxUVFRKLxcwJ3uHgmzdvLEtgEACYYCtHeNq0aUlGOnjw4IZKHFRvYqSG1iC9pA4QSAGF4MiRI3L06FGLLB6P19j3799rHCADRO/Ir1y5IqpwGT9+PGmPqaUr7R/e1KlTA+pNCDGMHj1a9u/fb4IhUiKIRqMWGQT79u2T1atXWwrv3Llj76qqqoSrtgOQ4zQZy8/Pl0OHDsmoUaNMcBpkaNKkSYkQ71GLjBkzhody8+ZNeffundUTAIAAhWDHjh20iPU0a1E79eQ9F2sgJ3KcRoh0wI0bN6zF4NBUR5Uv2dPmz1cP4kOGDJFt27ZZa+AtHwLgouXavHmzkbrsjBgxwoYGKsZBR87fZKOkpMRKhtJ37twpcOjAiStfhqd/lFD8AQMGyPHjxy01pJloa5Nybdy4EY9l5MiRkpaWJv369TMbOHCgpf/t27cWsUs5zpM9RJmXl2ccY8eOFSU+6WnRY+Q/NTVVzp49axHTl6j438Tr1q0T52SPHj2kW7du0r17d+ndu7c9Y4Yz1VymcJ50o5mLFy8aB1wq4iJPgeKkLBAImAJRIqqtj1iHi62DsGPHjtKhQwe7d+3aVVJSUgyYub1161Z58eKFdQNlo863bt2yb4cPH47z5Z4WvJIf/fv3r0NcX6pJacuWLaVx48bSoEEDadSokSQmJkpSUpJ06tTJ0s6m4YipM8SMVgYKHMOGDSPd5Z6KpJQfPDx37pyp1KXaKdpdgwYNklatWknTpk3F5/NJkyZNpEWLFtKmTRvp0qWLKffMmTM1LUjE6IVRigAdsQZb5KlQivmBt8eOHbONAJHQTtQKobiLkhAdUTdr1kyaN28urVu3lvbt29vGgIKduCDGeYIgGMQFB1xa55Oegp3SVMf79u0rW7Zskfv379t8JkVuYrmoERZ1bdu2rfj9frtT19OnT5uTrp0gJWqcZ4LRKbQTHHCpZXjaW1nqRYTCq8ytzkVFReYp49JFDSDDHmFRz86dO5vK7927VycrOMk3REuaqS/CoverxRXRMZ3sDR06tJ1aCOFQAzZ0Gp6oXT8TNeComv4FBD3wzo1M7pC6aBkeREt7HjhwwEjhgEtbL9G2RPUgqBYjFUwmeo668CEDHwKiYE6vX7/eZjBEjszVlDUuxWSM/uVwoHuxpRkOJf9nk+DSH359GCaaPn36yJo1a2wTIOWQuxHKNkckkNQWkYuS9PIeUnr37t275iiYYGtXFOg9qc5BQEWSqi8qSAkLqR/k7vTBBAIUB9xBADLuEBIlpcFRIoWUfR0sSliNnVbvKURzn6MLIrqwqlevXhY5/Ycq6UXahdnrjj+1jz4QIiTmMuldu3atjVJtoSrNaFRxc3944tR0+3TRLnUgSs9BTs337t1rhz1EBzARuQMfDqEHnEO9CImaVpMyw6NqezShf/30pKlD31cdeQU9CgDC4HTCtslRFvFBwhjktMJw2L59u41L1vINJQMDLDB/+UBPzVUIYf0wBghg7ETJycm2IfTs2dOMXYpnvCNDrOUbtQIwfuffmQRNlV/J0xUkpBgRtThCcfuwM57xTteS1hDfVKv39/+H4tJIEjXiZI0mQwFPKnihWqnqoUzvRWp5vNN1Kaz9Fcy/AZ3rVDkOzzd9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data:image/png;base64,iVBORw0KGgoAAAANSUhEUgAAAB4AAAAeCAYAAAA7MK6iAAAG9klEQVR42p2XWUhVbRSGd14E3agQXURRRDeRFkFZEdgAaXNHm+d5njtZqc0RFZFKNFvRfBkFaRTRAM3jgShKj2nZPGepZ7Dj+tezfnecoPr727DYnr2/733XetewPx3nP66FCxc2WLlypWfNmjV71YrWrl1bofeQWkStRq1SrVzt9OrVq7NWrFiRpNtinL+9Vq1aFbN06dIEBfIqsU/v1cuXL49kZ2dLZmam6LvvxjPe6bpA3VqvWgIY/5cXUs+yZcv8ChoCfMGCBTJz5kyZOnWqTJ48WSZNmmTG3zzj3fz5880R3RdSYj8Yfxz93LlzY7OysnLUwosXLxb9baAZGRmyZ88eOXnypFy4cEGuXbtmdvHiRXvGO9azlj2sB0Mdz502bVrcb0nVwzjdkK8AwXnz5oluEJVLDh48KDdu3JBHjx5JaWmplJeXy7Nnz8yePHkifr9fHjx4INevX5fDhw+L5tr2ggGWWj7Yv5R30aJFuV6vNzBnzpxaZNy8ebNcuXLFyF6+fCnv3r2TDx8+yKdPn+Tz5892//jxoz1/9eqVPH36VB4+fCiXL1+W3NxcSwVYihsA+2eyx6h3Hs1jeNasWTJhwgTJyckRn88nL168kPfv3xvJly9fpKqqSqqrqyUQCJjx99evX80R1uHg48eP5c6dO5KXl2dYyA+2OpH2Q8HNnj07QQuj2CXdtGmTkQJCRABDGAwGJRwOS01NjRkR8jsUCpkTlZWV5uDr169NJTAIAEywlcM/Y8aMRCMdOnRoAyX2qjchpKE1kBfpAIEUUJfw27dvEolEzLZt22Y55pnrAAoQvUt+9epV0QqXiRMnIntILUNp6znTp0/3qDc+imHs2LGyf/9+AyNSIiDKt2/f2h2y6It+Rp3nz5/bO9cByHEaxYqKiuTQoUMyZswYKzgN0jdlypSmEO9VC4wbN46HcuvWLSMinwAAhAIYEUVfVC0yohIEtbW1Rs46nKYQ6YCbN29ai8GhUgeVL8XR5i9SDyLDhg2THTt2WGvgLRsBQN6zZ8/Khg0b7A6we+k+GTJkiPTv3x9Aq2gix1kUqqiosJTxfPfu3QKHDpyI7st09I8KvB40aJCcOHHCPEdmooUUoFOnTsmSJUtsevE3oFzI17dvX+nWrZv06NHDJhcF50qO86hXUlIihYWFxjF+/HgcLnA06SEA0tLS5Ny5cxYxfUkVu8Q4RBooPsDPnDljBaeFKd27d5cOHTpIp06dpGfPnuYgROzFeeSmZi5dumQccClOmaPRRkaNGiUej8cqkEqkH6OJt2zZIklJSdKlSxeTi3GIkwMGDJD27dtLixYtpFWrVtK5c2d7prPaAsA50kaeb9++bRwjR46kLqodTXgNPwYOHPgDcbTU69atk0aNGklsbKy0bt3aJDt27JgkJiZKw4YNpX79+tKkSRNzgny7xKQEYkYrAwWOESNGIHe1oy1UyQ8enj9/3qaOKzV5gpjCat68uTRu3Fg6duwoBw4csPdt2rSxZ/Hx8dKsWTOTnFRAyl4ipl7IO2PUJdZgy5zRo0eX8wOJjh8/bh+CN2/eWDtR1RQK06dt27ZGtGvXLlODC6KWLVsaKVJTA2VlZbYHtXCOIAiG4oIDLs1zgaP5Pa1SR5Bo69atcv/+fZvPSOROrO3bt0uvXr0kPz/fAN2ra9eu0q5dO5N88ODBcu/ePVOINciM80wwOoV2ggMutUxHiyVbvQiQePqSPOM1njIuifrIkSNy9OjR75G6V+/evSU5OdkihZQLYvYQLTKTXwqLqVVXXAHthhRn+PDhSWo+PCYHfNBpeKJ2+5l2oCeZTNEXw4PepiB5Fx0tw4NoyTc1ASkccGlxNrVPonrgVQshBUD0HHlhIwMfcqJAdvcjARGjsri4+HtOWeNKjGI4zOFAv8UmMxxK/u9Hgkt/JOhDf3p6uvTr18/a5+7duyY55O4Ijf4sQuZWrxsl8hIppPQu8m/cuNEwwVaFSvSe+MNBQKdKmr4IIwkLaSHI3dMHEwhQHHAPApBxh5AoSQ2OEimkfLnAIoV12Ok/PYWo9rm6IKALa/v06WOR039UJb3IwGf2usef6KMPhBQS4xJ5169fb3NcW6hWFQ0qbt4vT5wqd5wuylcHgvQc5OR83759dtij6AAmIvfAh0PUA85RvRQSOa0jZcoF1faqoPG/PWnqoI+rizzMUAeAwqBl+GxylKX4IGEM8p1mOOzcudPO2KxlDykDAyww//hAT861EPy6MQQIYHx9UlJSJDU11XoYY7DwjHcoxFr2qJWA8Tf/zsSoVAlKnqEgPsUIqEUoFCSMNp7xTtciq489ddX79/9DcWkkTTXiFI0mUwELFLxUrVLroUrvZWqFvNN1qaz9E8x/AMhKTc3oKUsm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B4AAAAeCAYAAAA7MK6iAAAHC0lEQVR42p2XWUhVaxTHz/WpXvTWQwRZEI10hAaao4JKm1Ob53meOxmpzREVkfoQTWYzEfRSUFI9NNE8noii9JiWzXOWegY7rrt+67pFo7rdNiyOe+/v+//X+q/h27pc/3EtWrSo5sqVK+PXrFmTpZazdu3aIv0NqoXVytSK1QrVTq1evTplxYoV7XRbhOtPr1WrVkUsXbrUrUAeJfbqb+ny5cvDqampkpycLPqu0njGO13nr1jrUXOD8X95IY1ftmyZT0GDgC9cuFBmzZol06ZNkylTpsjkyZPN+JtnvFuwYIE5ovuCSuwD47ejnzdvXmRKSkqaWmjJkiWi9waalJQku3btkuPHj8u5c+fk6tWrZufPn7dnvGM9a9nDejDU8fTp06dH/ZJUPYzSDZkKEJg/f77oBlG5ZP/+/XL9+nV59OiR5OfnS2FhoTx79szsyZMn4vP55MGDB3Lt2jU5ePCgaK5tLxhgqWWC/VN5Fy9enO7xePxz584tR8bNmzfL5cuXjezly5fy7t07+fDhg3z69Ek+f/5svx8/frTnr169kqdPn8rDhw/l0qVLkp6ebqkAS3H9YP9I9gj1Ll7zGJo9e7ZMnDhR0tLSxOv1yosXL+T9+/dG8uXLFykpKZHS0lLx+/1m/P3161dzhHU4+PjxY7l9+7ZkZGQYFvKDrU4kVCu4OXPmuLUwch3STZs2GSkSAgQwhIFAQEKhkJSVlVUa98Fg0JwoLi42B1+/fm0qgUEAYIKtHL6ZM2fGGOmwYcNqKrFHvQkiDa2BvEhHXo8cOWJ5dAi/ffsm4XC4mvHMcQAFiN4hv3LlimiFy6RJk5A9qJaktH+5ZsyYEa/eeCmGcePGyd69e42I3FEs27dvl23btlnekLq8vFx+dEF26NAh2b17t2GwF7VycnLkwIEDMnbsWCs4DdI7derUaIiz1Pzjx4/nody8eVPevn1rJEROntavX2+VSnXfu3fPovv+ggTwPn36mFHdFCIdcOPGDWsxOFTqgPLFurT5c9SD8PDhwy0y8kqeyNfFixdl48aNJhV9yYBgatG3vK96PX/+XAYPHiydO3eWLl26WNRFRUWWMip9586dAocOnLDyJbv0jyKSz6Zjx46ZNMhMri5cuGCRMhgoDt1ghmQbNmywKMkr8tPT/fr1k5iYGGnVqpVJjnOol5eXJ9nZ2cYxYcIEME64NOlBJEpISJAzZ85YxPQlVXz06FEKwlJAcYwZM8YMyXBAJ5MBkhZ6uGfPntKwYUNp1qyZZGZmmvPITc2gHhxwaREXuDTa8OjRoyU+Pt4qkEqkHyGmsFq2bClut1uaN28u7du3l969e5vnkDOjmeEMi9OnT0uHDh2kdu3a0qBBA9mxY4e1GGkjz7du3TKOUaNG0V6lLgUo42bQoEHViPGWnDdt2lTq1KkjNWrUMKtbt6450bFjR+nbt691wrp16+TkyZPStm1biYyMrCSm7yEmDQwUOEaOHIncpS7dWMwND8+ePWtTx5EaYkjq1asntWrVMouOjpYWLVpIp06dTPbDhw9bKxUUFFjEONaoUSMrJiKmXkgD7egQa7AFLt1cyM3AgQMtpxwEb968sbyxGakbN25sUdSvX1+aNGkibdq0MZkhIyqKC/Bu3brZWgosKyvLnCcIgqEW4IBL83zCpfk9pVKHBwwYIFu2bJH79+/bfEYijjrao3Xr1pZnAHv06GEy0ipVL+Skf1mLGrQTzjPB6BSCgAMutWSX9laqeuEn8VQqeSYSPN2zZ4/ExsZK165drTf1hLGzmCi/v5w+7t69u1U30wqZcYjCogUrisuvYzrWNWLEiHZq3iFDhlgOiJKGJ2o2A0bjO5PoZyMThehdVNu6davllGhpz3379hkpHHApZrQdieqBRy2IFLQHPUdeKByGx927d21QMCqdQwIHMOeQ4ABhDWogMYrRv8xslAIbDiX/95Dg0hu3PvQlJiZK//79rT3u3LljMzY3N7dyhFY9FiFzCDHeUUzkHlJ6l7nOyAUT7KFDh+bpb0y1DwGdKgn6IoQkLGQkQu58fSAzoDjgfAhAxi+ERElOkZdIIeVcB4sUVmAn/vArRLVP1wV+XVjOcCByckVV0i4MfGav8/lT9dMHQgqJuYy8nGjMbm2hclU0oLgZP/3iVLmjdFGmOhCg5yAn5xQNHwUUHcBE5Hzw4RD1gHNUL4VETitIKc6AWpYK+vcvvzR79eoVVRF5iKEOAIXB1wmTjCOR4oOEMciZzXBgrvONzVr2kDIwwALztz/oybkWgk83BgEBTAGsr+Pi4ioPfA4NnvEOhVjLHrU8MP7k35kIlcqt5EkK4lUMv1qYQkHCqsYz3ulaZPWyp6J6//x/KC6NJFojjtVokhXwhILnqxVrPZTob4FaNu90XRxrfwfzH79eAwYietSP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8643966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Arial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Цели и задачи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charset="0"/>
                <a:cs typeface="Arial" charset="0"/>
              </a:rPr>
              <a:t>1.Учить детей самостоятельности  и       усидчивости.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charset="0"/>
                <a:cs typeface="Arial" charset="0"/>
              </a:rPr>
              <a:t>2.Развивать творческие способности, мелкую моторику рук.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charset="0"/>
                <a:cs typeface="Arial" charset="0"/>
              </a:rPr>
              <a:t>3.Воспитывать доброжелательное отношения ко всему окружающему.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charset="0"/>
                <a:cs typeface="Arial" charset="0"/>
              </a:rPr>
              <a:t>4.Активизировать речь детей.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 descr="Ответы@Mail.Ru: Что есть во взгляде кисок, что смотрят на тебя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0025"/>
            <a:ext cx="6786610" cy="665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к слепить из пластилина кошку 1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002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2500298" y="1071546"/>
            <a:ext cx="857256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как слепить из пластилина кошку 3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0"/>
            <a:ext cx="2714644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как слепить из пластилина кошку 4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000372"/>
            <a:ext cx="250029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как слепить из пластилина кошку 5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57554" y="3000372"/>
            <a:ext cx="257174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как слепить из пластилина кошку 6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643702" y="3000372"/>
            <a:ext cx="250029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11"/>
          <p:cNvSpPr/>
          <p:nvPr/>
        </p:nvSpPr>
        <p:spPr>
          <a:xfrm>
            <a:off x="2643174" y="400050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6000760" y="4143380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к слепить из пластилина кошку 1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к слепить из пластилина кошку 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к слепить из пластилина кошку 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к слепить из пластилина кошку 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к слепить из пластилина кошку 6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Обсуждения Город Вахдат (Кофарнихон, Орджоникидзеабад) Группы Мой Ми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ЛЕПКА – УВЛЕКАТЕЛЬНОЕ ЗАНЯТИЕ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505092" cy="48196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Дети находят большое удовольствие  при лепке из мягкого податливого материала.</a:t>
            </a:r>
          </a:p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Занятие по лепке способствуют формированию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умственных способностей детей .</a:t>
            </a:r>
          </a:p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Лепкой дети занимаются уже с младшего возраста</a:t>
            </a:r>
          </a:p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Дети получают знания, умения, навыки, идёт осознание единства человека с природой.</a:t>
            </a:r>
          </a:p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Дети фантазируют.</a:t>
            </a:r>
          </a:p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Воспитатель развивает у детей самостоятельность, творчество и усидчивость при лепке.</a:t>
            </a:r>
          </a:p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Занятия лепкой развивают у детей художественный вкус,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 индивидуальность, интуицию , дарят радость творчества.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im0-tub-ru.yandex.net/i?id=ccc65419e6e77480bce2ebcbf4a0c470-4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857232"/>
            <a:ext cx="6840876" cy="600076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143240" y="285728"/>
            <a:ext cx="2500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Кошка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2-tub-ru.yandex.net/i?id=687fd29e75cfd0f67cff18f1b52a4c0e-11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0582" y="1214398"/>
            <a:ext cx="7863418" cy="56436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29058" y="0"/>
            <a:ext cx="19960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Собака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im3-tub-ru.yandex.net/i?id=1f38c204df1618faf8e378c0c2e2a688-9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2967" y="2143116"/>
            <a:ext cx="8141033" cy="47148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7686" y="571480"/>
            <a:ext cx="18251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Будка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3-tub-ru.yandex.net/i?id=6366f84aaf896a7d2b99a0ed67799d32-3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2981" y="857232"/>
            <a:ext cx="7961019" cy="60007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80615" y="142852"/>
            <a:ext cx="21769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Лошадь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8f87238238a7ea1bdada32ba9d3f93ff-79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6208" y="0"/>
            <a:ext cx="4917792" cy="3763616"/>
          </a:xfrm>
          <a:prstGeom prst="rect">
            <a:avLst/>
          </a:prstGeom>
          <a:noFill/>
        </p:spPr>
      </p:pic>
      <p:pic>
        <p:nvPicPr>
          <p:cNvPr id="21510" name="Picture 6" descr="http://im0-tub-ru.yandex.net/i?id=c8da960f11d6e6cf4cb019ad84258fe3-8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589711"/>
            <a:ext cx="4714908" cy="3268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0"/>
            <a:ext cx="8143932" cy="10715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Конюшня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23554" name="Picture 2" descr="http://im2-tub-ru.yandex.net/i?id=6f8b2c62d81eae15d8e615e1cc324abf-8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7286691" cy="4857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</TotalTime>
  <Words>34</Words>
  <Application>Microsoft Office PowerPoint</Application>
  <PresentationFormat>Экран (4:3)</PresentationFormat>
  <Paragraphs>35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Слайд 1</vt:lpstr>
      <vt:lpstr>Слайд 2</vt:lpstr>
      <vt:lpstr>ЛЕПКА – УВЛЕКАТЕЛЬНОЕ ЗАНЯТИЕ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Коровник</vt:lpstr>
      <vt:lpstr>Коза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52</cp:revision>
  <dcterms:created xsi:type="dcterms:W3CDTF">2014-11-09T15:14:43Z</dcterms:created>
  <dcterms:modified xsi:type="dcterms:W3CDTF">2015-01-29T07:34:33Z</dcterms:modified>
</cp:coreProperties>
</file>