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&#1044;&#1077;&#1090;&#1089;&#1082;&#1080;&#1077;%20&#1053;&#1086;&#1074;&#1086;&#1075;&#1086;&#1076;&#1085;&#1080;&#1077;%20&#1055;&#1077;&#1089;&#1085;&#1080;%20-%20-%20&#1061;&#1086;&#1088;&#1086;&#1074;&#1086;&#1076;%20&#1042;&#1086;&#1082;&#1088;&#1091;&#1075;%20&#1045;&#1083;&#1086;&#1095;&#1082;&#1080;%20%5b&#1089;%20&#1089;&#1072;&#1081;&#1090;&#1072;%20www.ololo.fm%5d(1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68371-b7cb7ecfdcdafd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86" y="0"/>
            <a:ext cx="91709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2136775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6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«На лесной опушке»</a:t>
            </a:r>
            <a:endParaRPr lang="ru-RU" sz="6600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Детские Новогодние Песни - - Хоровод Вокруг Елочки [с сайта www.ololo.fm]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568371-b7cb7ecfdcdafd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3" y="0"/>
            <a:ext cx="9170973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79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15819"/>
          <a:stretch>
            <a:fillRect/>
          </a:stretch>
        </p:blipFill>
        <p:spPr>
          <a:xfrm>
            <a:off x="0" y="1"/>
            <a:ext cx="4344926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7244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 лесной опушке ёлочка растет,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 вокруг нее снегирей хоровод.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Рыжая плутовка под ёлочкой сидит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 на снегирей  тихонько глядит.</a:t>
            </a: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Ветер, снег, метели по лесу гуляют,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Иней, лед на ветках, ёлочка скучает.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 решили звери в ночь на Новый год,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Будем веселиться, встанем в хоровод.</a:t>
            </a:r>
          </a:p>
          <a:p>
            <a:pPr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Закружил над ёлкой славный хоровод,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Топает, танцует весь лесной народ,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Ёлка зажигается, праздник начинается: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Снегири с лисичкой песни подпевают.</a:t>
            </a:r>
          </a:p>
        </p:txBody>
      </p:sp>
    </p:spTree>
  </p:cSld>
  <p:clrMapOvr>
    <a:masterClrMapping/>
  </p:clrMapOvr>
  <p:transition advClick="0" advTm="2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568371-b7cb7ecfdcdafd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3" y="0"/>
            <a:ext cx="9170973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141223_1600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2000" y="189000"/>
            <a:ext cx="8640000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568371-b7cb7ecfdcdafd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3" y="0"/>
            <a:ext cx="9170973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141218_1738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2000" y="189000"/>
            <a:ext cx="8640000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68371-b7cb7ecfdcdafd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3" y="0"/>
            <a:ext cx="91709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1218_1738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3571"/>
          <a:stretch>
            <a:fillRect/>
          </a:stretch>
        </p:blipFill>
        <p:spPr>
          <a:xfrm>
            <a:off x="1392593" y="189000"/>
            <a:ext cx="6358815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68371-b7cb7ecfdcdafd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3" y="0"/>
            <a:ext cx="91709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1218_1738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000" y="189000"/>
            <a:ext cx="4860000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68371-b7cb7ecfdcdafd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3" y="0"/>
            <a:ext cx="91709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7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2000" y="189000"/>
            <a:ext cx="4320000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68371-b7cb7ecfdcdafd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3" y="0"/>
            <a:ext cx="91709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87</Words>
  <PresentationFormat>Экран (4:3)</PresentationFormat>
  <Paragraphs>15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«На лесной опушке»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 лесной опушке»</dc:title>
  <dc:creator>Зимфира Шишвалеева</dc:creator>
  <cp:lastModifiedBy>User</cp:lastModifiedBy>
  <cp:revision>13</cp:revision>
  <dcterms:created xsi:type="dcterms:W3CDTF">2014-12-28T04:11:58Z</dcterms:created>
  <dcterms:modified xsi:type="dcterms:W3CDTF">2014-12-28T13:45:30Z</dcterms:modified>
</cp:coreProperties>
</file>