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72" r:id="rId14"/>
    <p:sldId id="273" r:id="rId15"/>
    <p:sldId id="270" r:id="rId16"/>
    <p:sldId id="27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8968-03D0-4325-940D-52A2CF53994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D5E2-9A21-4A04-97D9-2476F0E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Autumn W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988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59832" y="4653136"/>
            <a:ext cx="5472608" cy="1752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2-я Средняя группа </a:t>
            </a:r>
          </a:p>
          <a:p>
            <a:pPr marL="0" indent="0" algn="r">
              <a:buNone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оспитатель: </a:t>
            </a:r>
          </a:p>
          <a:p>
            <a:pPr marL="0" indent="0" algn="r">
              <a:buNone/>
            </a:pPr>
            <a:r>
              <a:rPr lang="ru-RU" sz="2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Быковская Ольга Петровна</a:t>
            </a:r>
            <a:endParaRPr lang="ru-RU" sz="2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50" y="29709"/>
            <a:ext cx="9144000" cy="1470025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cap="all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«Осенний вернисаж»</a:t>
            </a:r>
            <a:endParaRPr lang="ru-RU" sz="6000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76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7.09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84"/>
            <a:ext cx="9146913" cy="68601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7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И летят листочки</a:t>
            </a:r>
            <a:r>
              <a:rPr lang="ru-RU" b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7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Кружат по дорожке</a:t>
            </a:r>
            <a:br>
              <a:rPr lang="ru-RU" sz="27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r>
              <a:rPr lang="ru-RU" sz="27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Падают листочки прямо нам под ножки</a:t>
            </a:r>
            <a:br>
              <a:rPr lang="ru-RU" sz="27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endParaRPr lang="ru-RU" sz="2700" b="1" cap="al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Листья, пенек, макро, красные, размытость, осен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8" y="0"/>
            <a:ext cx="9112271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16690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Оказались листочки и под деревьями, и на дорожке, и  на веранде детского дома.</a:t>
            </a:r>
            <a:b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Забились они в угол,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чтобы ветер их не нашёл.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4-11-07 09.39.06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38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Там и уснули…</a:t>
            </a:r>
            <a:endParaRPr lang="ru-RU" b="1" cap="al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s\Фото-0142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363" y="0"/>
            <a:ext cx="6624637" cy="68214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право 3"/>
          <p:cNvSpPr/>
          <p:nvPr/>
        </p:nvSpPr>
        <p:spPr>
          <a:xfrm>
            <a:off x="0" y="5261"/>
            <a:ext cx="4932040" cy="6858000"/>
          </a:xfrm>
          <a:prstGeom prst="right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+mj-ea"/>
                <a:cs typeface="+mj-cs"/>
              </a:rPr>
              <a:t>А мы с ребятами собрали их</a:t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+mj-ea"/>
                <a:cs typeface="+mj-cs"/>
              </a:rPr>
            </a:b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+mj-ea"/>
                <a:cs typeface="+mj-cs"/>
              </a:rPr>
              <a:t> и принесли домой.</a:t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+mj-ea"/>
                <a:cs typeface="+mj-cs"/>
              </a:rPr>
            </a:b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+mj-ea"/>
                <a:cs typeface="+mj-cs"/>
              </a:rPr>
              <a:t>Высушили, а потом создали</a:t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+mj-ea"/>
                <a:cs typeface="+mj-cs"/>
              </a:rPr>
            </a:b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+mj-ea"/>
                <a:cs typeface="+mj-cs"/>
              </a:rPr>
              <a:t> вот эти осенние коллажи.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9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Images\Фото-0141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79"/>
            <a:ext cx="4393434" cy="685452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mages\Фото-013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-4370"/>
            <a:ext cx="4841333" cy="68623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DSC021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DSC02180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713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9.19(1)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5"/>
            <a:ext cx="9144000" cy="685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Спасибо за внимание!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0-tub-ru.yandex.net/i?id=91f2d1e8445d9fc9d29093477845cc50-68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6124"/>
            <a:ext cx="8229600" cy="31432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Ветер по лесу летал,</a:t>
            </a:r>
            <a:b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</a:b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ветер листики считал…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8573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3.03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Вот дубовый…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4.09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Вот кленовый…</a:t>
            </a:r>
            <a:endParaRPr lang="ru-RU" b="1" cap="all" dirty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4.29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" y="20960"/>
            <a:ext cx="9251451" cy="69385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Вот рябиновый резной…</a:t>
            </a:r>
            <a:endParaRPr lang="ru-RU" b="1" cap="all" dirty="0">
              <a:ln>
                <a:solidFill>
                  <a:srgbClr val="00B05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6.06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" y="0"/>
            <a:ext cx="9134903" cy="68511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Вот с березки – золотой!</a:t>
            </a:r>
            <a:endParaRPr lang="ru-RU" b="1" cap="all" dirty="0">
              <a:ln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5.16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5" y="15835"/>
            <a:ext cx="9144000" cy="6842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5" y="5013176"/>
            <a:ext cx="9130145" cy="16288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Вот последний лист с осинки Ветер бросил на тропинку…</a:t>
            </a:r>
            <a:endParaRPr lang="ru-RU" b="1" cap="all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1-07 09.38.59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Листочки легли на землю и отдыхают…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текло, Осенний лист, вода, one rainy, окно, дождь, капли,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8" y="0"/>
            <a:ext cx="9124315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586900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От сильного ветра листочки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/>
            </a:r>
            <a:b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один за другим стали падать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на землю.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Падают плавно, неслышно.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Легли на землю и отдыхают.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А ветер тут как ту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подхватил их, подгоняет.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80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 Ветер по лесу летал, ветер листики считал…</vt:lpstr>
      <vt:lpstr>Вот дубовый…</vt:lpstr>
      <vt:lpstr>Вот кленовый…</vt:lpstr>
      <vt:lpstr>Вот рябиновый резной…</vt:lpstr>
      <vt:lpstr>Вот с березки – золотой!</vt:lpstr>
      <vt:lpstr>Вот последний лист с осинки Ветер бросил на тропинку…</vt:lpstr>
      <vt:lpstr>Листочки легли на землю и отдыхают…</vt:lpstr>
      <vt:lpstr>От сильного ветра листочки один за другим стали падать на землю. Падают плавно, неслышно. Легли на землю и отдыхают. А ветер тут как ту подхватил их, подгоняет.</vt:lpstr>
      <vt:lpstr> И летят листочки Кружат по дорожке Падают листочки прямо нам под ножки </vt:lpstr>
      <vt:lpstr>Оказались листочки и под деревьями, и на дорожке, и  на веранде детского дома. Забились они в угол, чтобы ветер их не нашёл.</vt:lpstr>
      <vt:lpstr>Там и уснули…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«Осенний вернисаж»</dc:title>
  <dc:creator>Администратор</dc:creator>
  <cp:lastModifiedBy>ьо</cp:lastModifiedBy>
  <cp:revision>31</cp:revision>
  <dcterms:created xsi:type="dcterms:W3CDTF">2014-11-07T03:38:25Z</dcterms:created>
  <dcterms:modified xsi:type="dcterms:W3CDTF">2014-11-28T05:27:59Z</dcterms:modified>
</cp:coreProperties>
</file>