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BBC27C-8AB4-42FB-9BB3-14935D6B169F}" type="datetimeFigureOut">
              <a:rPr lang="ru-RU" smtClean="0"/>
              <a:pPr/>
              <a:t>30.12.2014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24E6F4-9830-4BB4-A650-40657DC00F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C27C-8AB4-42FB-9BB3-14935D6B169F}" type="datetimeFigureOut">
              <a:rPr lang="ru-RU" smtClean="0"/>
              <a:pPr/>
              <a:t>30.12.2014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E6F4-9830-4BB4-A650-40657DC00F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BBC27C-8AB4-42FB-9BB3-14935D6B169F}" type="datetimeFigureOut">
              <a:rPr lang="ru-RU" smtClean="0"/>
              <a:pPr/>
              <a:t>30.12.2014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B24E6F4-9830-4BB4-A650-40657DC00F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C27C-8AB4-42FB-9BB3-14935D6B169F}" type="datetimeFigureOut">
              <a:rPr lang="ru-RU" smtClean="0"/>
              <a:pPr/>
              <a:t>30.12.2014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24E6F4-9830-4BB4-A650-40657DC00F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C27C-8AB4-42FB-9BB3-14935D6B169F}" type="datetimeFigureOut">
              <a:rPr lang="ru-RU" smtClean="0"/>
              <a:pPr/>
              <a:t>30.12.2014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B24E6F4-9830-4BB4-A650-40657DC00F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BBC27C-8AB4-42FB-9BB3-14935D6B169F}" type="datetimeFigureOut">
              <a:rPr lang="ru-RU" smtClean="0"/>
              <a:pPr/>
              <a:t>30.12.2014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B24E6F4-9830-4BB4-A650-40657DC00F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BBC27C-8AB4-42FB-9BB3-14935D6B169F}" type="datetimeFigureOut">
              <a:rPr lang="ru-RU" smtClean="0"/>
              <a:pPr/>
              <a:t>30.12.2014</a:t>
            </a:fld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B24E6F4-9830-4BB4-A650-40657DC00F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C27C-8AB4-42FB-9BB3-14935D6B169F}" type="datetimeFigureOut">
              <a:rPr lang="ru-RU" smtClean="0"/>
              <a:pPr/>
              <a:t>30.12.2014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24E6F4-9830-4BB4-A650-40657DC00F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C27C-8AB4-42FB-9BB3-14935D6B169F}" type="datetimeFigureOut">
              <a:rPr lang="ru-RU" smtClean="0"/>
              <a:pPr/>
              <a:t>30.12.2014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24E6F4-9830-4BB4-A650-40657DC00F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C27C-8AB4-42FB-9BB3-14935D6B169F}" type="datetimeFigureOut">
              <a:rPr lang="ru-RU" smtClean="0"/>
              <a:pPr/>
              <a:t>30.12.2014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24E6F4-9830-4BB4-A650-40657DC00F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BBC27C-8AB4-42FB-9BB3-14935D6B169F}" type="datetimeFigureOut">
              <a:rPr lang="ru-RU" smtClean="0"/>
              <a:pPr/>
              <a:t>30.12.2014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B24E6F4-9830-4BB4-A650-40657DC00F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BBC27C-8AB4-42FB-9BB3-14935D6B169F}" type="datetimeFigureOut">
              <a:rPr lang="ru-RU" smtClean="0"/>
              <a:pPr/>
              <a:t>30.12.2014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B24E6F4-9830-4BB4-A650-40657DC00F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"/>
            <a:ext cx="8858280" cy="128586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Делаем аппликации вместе с мамой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Подготовила: воспитатель МБДОУ №6 г.Конаково Овсянникова Марина Борисовна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Рисунок 4" descr="rebenok_ladoni_raznocvetnyy_kraska_1920x12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1500174"/>
            <a:ext cx="5929322" cy="414340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Дождик вылился из тучки, </a:t>
            </a:r>
            <a:br>
              <a:rPr lang="ru-RU" dirty="0" smtClean="0"/>
            </a:br>
            <a:r>
              <a:rPr lang="ru-RU" dirty="0" smtClean="0"/>
              <a:t>Вымыл ежику колючки. </a:t>
            </a:r>
            <a:br>
              <a:rPr lang="ru-RU" dirty="0" smtClean="0"/>
            </a:br>
            <a:r>
              <a:rPr lang="ru-RU" dirty="0" smtClean="0"/>
              <a:t>Еж доволен - сыт, умыт, </a:t>
            </a:r>
            <a:br>
              <a:rPr lang="ru-RU" dirty="0" smtClean="0"/>
            </a:br>
            <a:r>
              <a:rPr lang="ru-RU" dirty="0" smtClean="0"/>
              <a:t>На кроватке сладко спит!</a:t>
            </a:r>
            <a:endParaRPr lang="ru-RU" dirty="0"/>
          </a:p>
        </p:txBody>
      </p:sp>
      <p:pic>
        <p:nvPicPr>
          <p:cNvPr id="4" name="Рисунок 3" descr="aEYV0ZwVHz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3643314"/>
            <a:ext cx="4429156" cy="30067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714620"/>
            <a:ext cx="4714908" cy="392909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Мамочка милая, мама моя,</a:t>
            </a:r>
          </a:p>
          <a:p>
            <a:pPr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Пусть эта картинка будет твоя.</a:t>
            </a:r>
          </a:p>
          <a:p>
            <a:pPr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тебе мой подарок такой,</a:t>
            </a:r>
          </a:p>
          <a:p>
            <a:pPr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Сделай картинку вместе со мной!</a:t>
            </a:r>
          </a:p>
        </p:txBody>
      </p:sp>
      <p:pic>
        <p:nvPicPr>
          <p:cNvPr id="5" name="Рисунок 4" descr="581892_726973756e6f6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1785926"/>
            <a:ext cx="3214710" cy="450059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571472" y="285728"/>
            <a:ext cx="8153400" cy="5715040"/>
          </a:xfrm>
        </p:spPr>
        <p:txBody>
          <a:bodyPr>
            <a:normAutofit/>
          </a:bodyPr>
          <a:lstStyle/>
          <a:p>
            <a:r>
              <a:rPr lang="ru-RU" dirty="0" smtClean="0"/>
              <a:t>Солнышко лучистое улыбнулось весело, </a:t>
            </a:r>
          </a:p>
          <a:p>
            <a:pPr>
              <a:buNone/>
            </a:pPr>
            <a:r>
              <a:rPr lang="ru-RU" dirty="0" smtClean="0"/>
              <a:t>Потому что мамочке я запела песенку!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При солнышке тепло – при мамочке добро!</a:t>
            </a:r>
          </a:p>
        </p:txBody>
      </p:sp>
      <p:pic>
        <p:nvPicPr>
          <p:cNvPr id="6" name="Рисунок 5" descr="Nbu2LSvw2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1857364"/>
            <a:ext cx="3857628" cy="300037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Рыбки плавают в пруду, </a:t>
            </a:r>
          </a:p>
          <a:p>
            <a:pPr>
              <a:buNone/>
            </a:pPr>
            <a:r>
              <a:rPr lang="ru-RU" dirty="0" smtClean="0"/>
              <a:t>Не поймаешь ни одну.</a:t>
            </a:r>
            <a:endParaRPr lang="ru-RU" dirty="0"/>
          </a:p>
        </p:txBody>
      </p:sp>
      <p:pic>
        <p:nvPicPr>
          <p:cNvPr id="5" name="Рисунок 4" descr="o6pCzibUdo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928934"/>
            <a:ext cx="3429024" cy="2928934"/>
          </a:xfrm>
          <a:prstGeom prst="rect">
            <a:avLst/>
          </a:prstGeom>
        </p:spPr>
      </p:pic>
      <p:pic>
        <p:nvPicPr>
          <p:cNvPr id="6" name="Рисунок 5" descr="ULy6xC5fkw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6248" y="2428868"/>
            <a:ext cx="4621218" cy="38639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4357718" cy="4686320"/>
          </a:xfrm>
        </p:spPr>
        <p:txBody>
          <a:bodyPr/>
          <a:lstStyle/>
          <a:p>
            <a:r>
              <a:rPr lang="ru-RU" dirty="0" smtClean="0"/>
              <a:t>Шевелились у цветка</a:t>
            </a:r>
            <a:br>
              <a:rPr lang="ru-RU" dirty="0" smtClean="0"/>
            </a:br>
            <a:r>
              <a:rPr lang="ru-RU" dirty="0" smtClean="0"/>
              <a:t>Все четыре лепестка.</a:t>
            </a:r>
            <a:br>
              <a:rPr lang="ru-RU" dirty="0" smtClean="0"/>
            </a:br>
            <a:r>
              <a:rPr lang="ru-RU" dirty="0" smtClean="0"/>
              <a:t>Я сорвать его хотел —</a:t>
            </a:r>
            <a:br>
              <a:rPr lang="ru-RU" dirty="0" smtClean="0"/>
            </a:br>
            <a:r>
              <a:rPr lang="ru-RU" dirty="0" smtClean="0"/>
              <a:t>Он вспорхнул и улетел.</a:t>
            </a:r>
            <a:endParaRPr lang="ru-RU" dirty="0"/>
          </a:p>
        </p:txBody>
      </p:sp>
      <p:pic>
        <p:nvPicPr>
          <p:cNvPr id="4" name="Рисунок 3" descr="HOx3_fY0ab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1857364"/>
            <a:ext cx="3714776" cy="421484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Колокольчик голубой</a:t>
            </a:r>
            <a:br>
              <a:rPr lang="ru-RU" dirty="0" smtClean="0"/>
            </a:br>
            <a:r>
              <a:rPr lang="ru-RU" dirty="0" smtClean="0"/>
              <a:t>Поклонился нам с тобой.</a:t>
            </a:r>
            <a:br>
              <a:rPr lang="ru-RU" dirty="0" smtClean="0"/>
            </a:br>
            <a:r>
              <a:rPr lang="ru-RU" dirty="0" smtClean="0"/>
              <a:t>Колокольчики - цветы</a:t>
            </a:r>
            <a:br>
              <a:rPr lang="ru-RU" dirty="0" smtClean="0"/>
            </a:br>
            <a:r>
              <a:rPr lang="ru-RU" dirty="0" smtClean="0"/>
              <a:t>Очень вежливы...</a:t>
            </a:r>
          </a:p>
          <a:p>
            <a:pPr>
              <a:buNone/>
            </a:pPr>
            <a:r>
              <a:rPr lang="ru-RU" dirty="0" smtClean="0"/>
              <a:t>    А ты?</a:t>
            </a:r>
          </a:p>
          <a:p>
            <a:endParaRPr lang="ru-RU" dirty="0"/>
          </a:p>
        </p:txBody>
      </p:sp>
      <p:pic>
        <p:nvPicPr>
          <p:cNvPr id="5" name="Рисунок 4" descr="oVRjP8n-CD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1785926"/>
            <a:ext cx="3274776" cy="46434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Из яйца, как из пелёнок,</a:t>
            </a:r>
            <a:br>
              <a:rPr lang="ru-RU" dirty="0" smtClean="0"/>
            </a:br>
            <a:r>
              <a:rPr lang="ru-RU" dirty="0" smtClean="0"/>
              <a:t>Только выбрался </a:t>
            </a:r>
            <a:r>
              <a:rPr lang="ru-RU" b="1" dirty="0" smtClean="0"/>
              <a:t>цыплёнок</a:t>
            </a:r>
            <a:r>
              <a:rPr lang="ru-RU" dirty="0" smtClean="0"/>
              <a:t> —</a:t>
            </a:r>
            <a:br>
              <a:rPr lang="ru-RU" dirty="0" smtClean="0"/>
            </a:br>
            <a:r>
              <a:rPr lang="ru-RU" dirty="0" smtClean="0"/>
              <a:t>И пошёл пушок пешком</a:t>
            </a:r>
            <a:br>
              <a:rPr lang="ru-RU" dirty="0" smtClean="0"/>
            </a:br>
            <a:r>
              <a:rPr lang="ru-RU" dirty="0" smtClean="0"/>
              <a:t>Настоящим петушком.</a:t>
            </a:r>
            <a:endParaRPr lang="ru-RU" dirty="0"/>
          </a:p>
        </p:txBody>
      </p:sp>
      <p:pic>
        <p:nvPicPr>
          <p:cNvPr id="4" name="Рисунок 3" descr="PXkatbBATZ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2714620"/>
            <a:ext cx="3214710" cy="371475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Осминожки</a:t>
            </a:r>
            <a:r>
              <a:rPr lang="ru-RU" dirty="0" smtClean="0"/>
              <a:t> - близнецы:  </a:t>
            </a:r>
          </a:p>
          <a:p>
            <a:pPr>
              <a:buNone/>
            </a:pPr>
            <a:r>
              <a:rPr lang="ru-RU" dirty="0" smtClean="0"/>
              <a:t> Где тут мамы,  Где отцы?  </a:t>
            </a:r>
          </a:p>
          <a:p>
            <a:pPr>
              <a:buNone/>
            </a:pPr>
            <a:r>
              <a:rPr lang="ru-RU" dirty="0" smtClean="0"/>
              <a:t> Где сестренки?  Где братишки?  </a:t>
            </a:r>
          </a:p>
          <a:p>
            <a:pPr>
              <a:buNone/>
            </a:pPr>
            <a:r>
              <a:rPr lang="ru-RU" dirty="0" smtClean="0"/>
              <a:t> Чьи носочки?  Чьи штанишки?</a:t>
            </a:r>
          </a:p>
          <a:p>
            <a:pPr>
              <a:buNone/>
            </a:pPr>
            <a:r>
              <a:rPr lang="ru-RU" dirty="0" smtClean="0"/>
              <a:t>  Как живет такой народ? </a:t>
            </a:r>
          </a:p>
          <a:p>
            <a:pPr>
              <a:buNone/>
            </a:pPr>
            <a:r>
              <a:rPr lang="ru-RU" dirty="0" smtClean="0"/>
              <a:t> Ничего живет,   Не тужит, </a:t>
            </a:r>
          </a:p>
          <a:p>
            <a:pPr>
              <a:buNone/>
            </a:pPr>
            <a:r>
              <a:rPr lang="ru-RU" dirty="0" smtClean="0"/>
              <a:t> Потому что крепко дружит.</a:t>
            </a:r>
            <a:endParaRPr lang="ru-RU" dirty="0"/>
          </a:p>
        </p:txBody>
      </p:sp>
      <p:pic>
        <p:nvPicPr>
          <p:cNvPr id="4" name="Рисунок 3" descr="pwI5PVGvS2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1857364"/>
            <a:ext cx="3071834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Мягко светятся иголки,</a:t>
            </a:r>
            <a:br>
              <a:rPr lang="ru-RU" dirty="0" smtClean="0"/>
            </a:br>
            <a:r>
              <a:rPr lang="ru-RU" dirty="0" smtClean="0"/>
              <a:t>Хвойный дух идет </a:t>
            </a:r>
            <a:r>
              <a:rPr lang="ru-RU" dirty="0" smtClean="0"/>
              <a:t>от Ёлки</a:t>
            </a:r>
            <a:endParaRPr lang="ru-RU" dirty="0"/>
          </a:p>
        </p:txBody>
      </p:sp>
      <p:pic>
        <p:nvPicPr>
          <p:cNvPr id="4" name="Рисунок 3" descr="PHc6ViIlM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2071678"/>
            <a:ext cx="3286148" cy="4286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45</TotalTime>
  <Words>94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Делаем аппликации вместе с мамой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Делаем аппликации вместе с мамой</dc:title>
  <dc:creator>ANETT</dc:creator>
  <cp:lastModifiedBy>ANETT</cp:lastModifiedBy>
  <cp:revision>6</cp:revision>
  <dcterms:created xsi:type="dcterms:W3CDTF">2014-12-21T18:43:41Z</dcterms:created>
  <dcterms:modified xsi:type="dcterms:W3CDTF">2014-12-30T21:08:36Z</dcterms:modified>
</cp:coreProperties>
</file>