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59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0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T\Desktop\s78658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576"/>
            <a:ext cx="9144000" cy="68945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785926"/>
            <a:ext cx="628654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0000FF"/>
                </a:solidFill>
                <a:latin typeface="Georgia" pitchFamily="16" charset="0"/>
              </a:rPr>
              <a:t>электронное дидактическое </a:t>
            </a:r>
            <a:r>
              <a:rPr lang="ru-RU" sz="2800" b="1" dirty="0" err="1" smtClean="0">
                <a:solidFill>
                  <a:srgbClr val="0000FF"/>
                </a:solidFill>
                <a:latin typeface="Georgia" pitchFamily="16" charset="0"/>
              </a:rPr>
              <a:t>мультимедийное</a:t>
            </a:r>
            <a:r>
              <a:rPr lang="ru-RU" sz="2800" b="1" dirty="0" smtClean="0">
                <a:solidFill>
                  <a:srgbClr val="0000FF"/>
                </a:solidFill>
                <a:latin typeface="Georgia" pitchFamily="16" charset="0"/>
              </a:rPr>
              <a:t>  пособие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800" b="1" dirty="0" smtClean="0">
              <a:solidFill>
                <a:srgbClr val="0000FF"/>
              </a:solidFill>
              <a:latin typeface="Georgia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0000FF"/>
                </a:solidFill>
                <a:latin typeface="Georgia" pitchFamily="16" charset="0"/>
              </a:rPr>
              <a:t>«</a:t>
            </a:r>
            <a:r>
              <a:rPr lang="ru-RU" sz="4000" b="1" dirty="0" smtClean="0">
                <a:solidFill>
                  <a:srgbClr val="0000FF"/>
                </a:solidFill>
                <a:latin typeface="Georgia" pitchFamily="16" charset="0"/>
              </a:rPr>
              <a:t>Воздушные шары</a:t>
            </a:r>
            <a:r>
              <a:rPr lang="ru-RU" sz="2800" b="1" dirty="0" smtClean="0">
                <a:solidFill>
                  <a:srgbClr val="0000FF"/>
                </a:solidFill>
                <a:latin typeface="Georgia" pitchFamily="16" charset="0"/>
              </a:rPr>
              <a:t>»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 dirty="0">
              <a:solidFill>
                <a:srgbClr val="0000FF"/>
              </a:solidFill>
              <a:latin typeface="Georgia" pitchFamily="1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5214950"/>
            <a:ext cx="28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Составитель: </a:t>
            </a:r>
            <a:r>
              <a:rPr lang="ru-RU" dirty="0" err="1" smtClean="0">
                <a:solidFill>
                  <a:srgbClr val="002060"/>
                </a:solidFill>
              </a:rPr>
              <a:t>Коннова</a:t>
            </a:r>
            <a:r>
              <a:rPr lang="ru-RU" dirty="0" smtClean="0">
                <a:solidFill>
                  <a:srgbClr val="002060"/>
                </a:solidFill>
              </a:rPr>
              <a:t> О.М.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естиваль &quot;Русь мастеровая&quot; 2012 - 31 Октября 2012 - Дзержинский детский сад 4 &quot;Берёз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928934"/>
            <a:ext cx="2500331" cy="3489268"/>
          </a:xfrm>
          <a:prstGeom prst="rect">
            <a:avLst/>
          </a:prstGeom>
          <a:noFill/>
        </p:spPr>
      </p:pic>
      <p:pic>
        <p:nvPicPr>
          <p:cNvPr id="3" name="Picture 2" descr="Связка воздушных шаров, фото от 18 февраля vorotila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285860"/>
            <a:ext cx="3071834" cy="3071834"/>
          </a:xfrm>
          <a:prstGeom prst="rect">
            <a:avLst/>
          </a:prstGeom>
          <a:noFill/>
        </p:spPr>
      </p:pic>
      <p:pic>
        <p:nvPicPr>
          <p:cNvPr id="6" name="Picture 10" descr="Воздушный шар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000240"/>
            <a:ext cx="1785950" cy="2446103"/>
          </a:xfrm>
          <a:prstGeom prst="rect">
            <a:avLst/>
          </a:prstGeom>
          <a:noFill/>
        </p:spPr>
      </p:pic>
      <p:pic>
        <p:nvPicPr>
          <p:cNvPr id="7170" name="Picture 2" descr="Анимация конструктор для блогов и дневников - рамочки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3594"/>
            <a:ext cx="9144000" cy="68615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3108" y="714356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4206BA"/>
                </a:solidFill>
                <a:latin typeface="Georgia" pitchFamily="18" charset="0"/>
              </a:rPr>
              <a:t>Б</a:t>
            </a:r>
            <a:r>
              <a:rPr lang="ru-RU" sz="3200" b="1" dirty="0" smtClean="0">
                <a:solidFill>
                  <a:srgbClr val="4206BA"/>
                </a:solidFill>
                <a:latin typeface="Georgia" pitchFamily="18" charset="0"/>
              </a:rPr>
              <a:t>ольшой - маленький</a:t>
            </a:r>
            <a:endParaRPr lang="ru-RU" sz="3200" b="1" dirty="0">
              <a:solidFill>
                <a:srgbClr val="4206BA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Воздушные шар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2479718" cy="4214818"/>
          </a:xfrm>
          <a:prstGeom prst="rect">
            <a:avLst/>
          </a:prstGeom>
          <a:noFill/>
        </p:spPr>
      </p:pic>
      <p:pic>
        <p:nvPicPr>
          <p:cNvPr id="3" name="Picture 2" descr="Фестиваль &quot;Русь мастеровая&quot; 2012 - 31 Октября 2012 - Дзержинский детский сад 4 &quot;Берёзка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000364" y="2643182"/>
            <a:ext cx="2714644" cy="3489268"/>
          </a:xfrm>
          <a:prstGeom prst="rect">
            <a:avLst/>
          </a:prstGeom>
          <a:noFill/>
        </p:spPr>
      </p:pic>
      <p:pic>
        <p:nvPicPr>
          <p:cNvPr id="4" name="Picture 12" descr="Картинка к слову &quot;Шарик, Воздушный шар, Серый&quot; - Сеть словесных ассоциаци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60195">
            <a:off x="6311377" y="1156895"/>
            <a:ext cx="1805311" cy="3302399"/>
          </a:xfrm>
          <a:prstGeom prst="rect">
            <a:avLst/>
          </a:prstGeom>
          <a:noFill/>
        </p:spPr>
      </p:pic>
      <p:pic>
        <p:nvPicPr>
          <p:cNvPr id="6146" name="Picture 2" descr="Анимация конструктор для блогов и дневников - рамочки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615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7554" y="857232"/>
            <a:ext cx="3073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4206BA"/>
                </a:solidFill>
                <a:latin typeface="Georgia" pitchFamily="18" charset="0"/>
              </a:rPr>
              <a:t>Один - много</a:t>
            </a:r>
            <a:endParaRPr lang="ru-RU" sz="3200" b="1" dirty="0">
              <a:solidFill>
                <a:srgbClr val="4206BA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ВА 350/131 Кристалл - купить интернет магазин на балу.р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285860"/>
            <a:ext cx="3286148" cy="2519380"/>
          </a:xfrm>
          <a:prstGeom prst="rect">
            <a:avLst/>
          </a:prstGeom>
          <a:noFill/>
        </p:spPr>
      </p:pic>
      <p:pic>
        <p:nvPicPr>
          <p:cNvPr id="4100" name="Picture 4" descr="Желтый воздушный шар, 70 с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71546"/>
            <a:ext cx="3000396" cy="3000396"/>
          </a:xfrm>
          <a:prstGeom prst="rect">
            <a:avLst/>
          </a:prstGeom>
          <a:noFill/>
        </p:spPr>
      </p:pic>
      <p:pic>
        <p:nvPicPr>
          <p:cNvPr id="5" name="Picture 2" descr="Фестиваль &quot;Русь мастеровая&quot; 2012 - 31 Октября 2012 - Дзержинский детский сад 4 &quot;Берёзка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643182"/>
            <a:ext cx="2552700" cy="3562351"/>
          </a:xfrm>
          <a:prstGeom prst="rect">
            <a:avLst/>
          </a:prstGeom>
          <a:noFill/>
        </p:spPr>
      </p:pic>
      <p:pic>
        <p:nvPicPr>
          <p:cNvPr id="5124" name="Picture 4" descr="Анимация конструктор для блогов и дневников - рамочки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00298" y="642918"/>
            <a:ext cx="4451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4206BA"/>
                </a:solidFill>
                <a:latin typeface="Georgia" pitchFamily="18" charset="0"/>
              </a:rPr>
              <a:t>Какого цвета шар ?</a:t>
            </a:r>
            <a:endParaRPr lang="ru-RU" sz="3200" b="1" dirty="0">
              <a:solidFill>
                <a:srgbClr val="4206BA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Яркий день знаний. Связка из семи разноцветных гелиевых шаров с логотипом &quot;Здравствуй, школа!&quot; за 210 руб. вместо 420 руб. Все 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3714776" cy="2693214"/>
          </a:xfrm>
          <a:prstGeom prst="rect">
            <a:avLst/>
          </a:prstGeom>
          <a:noFill/>
        </p:spPr>
      </p:pic>
      <p:pic>
        <p:nvPicPr>
          <p:cNvPr id="2056" name="Picture 8" descr="Colorful Balloons Красочные Воздушные шары &quot; PixelBrush - Портал о дизайне. Скачать фото, картинки, обои, рисунки, иконки, клипа"/>
          <p:cNvPicPr>
            <a:picLocks noChangeAspect="1" noChangeArrowheads="1"/>
          </p:cNvPicPr>
          <p:nvPr/>
        </p:nvPicPr>
        <p:blipFill>
          <a:blip r:embed="rId3" cstate="print"/>
          <a:srcRect l="3409"/>
          <a:stretch>
            <a:fillRect/>
          </a:stretch>
        </p:blipFill>
        <p:spPr bwMode="auto">
          <a:xfrm>
            <a:off x="6357950" y="2000240"/>
            <a:ext cx="2024077" cy="2286016"/>
          </a:xfrm>
          <a:prstGeom prst="rect">
            <a:avLst/>
          </a:prstGeom>
          <a:noFill/>
        </p:spPr>
      </p:pic>
      <p:pic>
        <p:nvPicPr>
          <p:cNvPr id="2050" name="Picture 2" descr="Фестиваль &quot;Русь мастеровая&quot; 2012 - 31 Октября 2012 - Дзержинский детский сад 4 &quot;Берёзка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286124"/>
            <a:ext cx="2357454" cy="3289880"/>
          </a:xfrm>
          <a:prstGeom prst="rect">
            <a:avLst/>
          </a:prstGeom>
          <a:noFill/>
        </p:spPr>
      </p:pic>
      <p:pic>
        <p:nvPicPr>
          <p:cNvPr id="7" name="Picture 4" descr="Анимация конструктор для блогов и дневников - рамочки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4678" y="714356"/>
            <a:ext cx="3092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4206BA"/>
                </a:solidFill>
                <a:latin typeface="Georgia" pitchFamily="18" charset="0"/>
              </a:rPr>
              <a:t>Много - мало</a:t>
            </a:r>
            <a:endParaRPr lang="ru-RU" sz="3200" b="1" dirty="0">
              <a:solidFill>
                <a:srgbClr val="4206BA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Анимация конструктор для блогов и дневников - рамоч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71736" y="857232"/>
            <a:ext cx="44005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sz="7200" dirty="0" smtClean="0">
                <a:solidFill>
                  <a:srgbClr val="C00000"/>
                </a:solidFill>
                <a:latin typeface="Comic Sans MS" pitchFamily="66" charset="0"/>
              </a:rPr>
              <a:t>молодцы</a:t>
            </a:r>
            <a:endParaRPr lang="ru-RU" sz="7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7" name="Picture 2" descr="Фестиваль &quot;Русь мастеровая&quot; 2012 - 31 Октября 2012 - Дзержинский детский сад 4 &quot;Берёзка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786058"/>
            <a:ext cx="2357454" cy="3289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27</Words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TT</dc:creator>
  <cp:lastModifiedBy>TT</cp:lastModifiedBy>
  <cp:revision>16</cp:revision>
  <dcterms:created xsi:type="dcterms:W3CDTF">2015-01-19T15:51:57Z</dcterms:created>
  <dcterms:modified xsi:type="dcterms:W3CDTF">2015-02-08T13:55:18Z</dcterms:modified>
</cp:coreProperties>
</file>