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7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88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5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5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8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0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13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367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74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3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2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6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28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8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5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19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9F26A7-37AB-4304-ABE9-01F1B9C8A74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A7A0DE-C86C-482A-965E-8770D51B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5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03" y="641022"/>
            <a:ext cx="8041065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3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34" y="731658"/>
            <a:ext cx="4067175" cy="3905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62" y="1217433"/>
            <a:ext cx="42195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9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51" y="684621"/>
            <a:ext cx="3238500" cy="3886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49" y="1255059"/>
            <a:ext cx="5149690" cy="48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8" y="642937"/>
            <a:ext cx="3028950" cy="4048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12" y="642936"/>
            <a:ext cx="5925670" cy="56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60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Хайретдинов Камиль</dc:creator>
  <cp:lastModifiedBy>Хайретдинов Камиль</cp:lastModifiedBy>
  <cp:revision>2</cp:revision>
  <dcterms:created xsi:type="dcterms:W3CDTF">2015-02-08T15:28:30Z</dcterms:created>
  <dcterms:modified xsi:type="dcterms:W3CDTF">2015-02-08T17:28:26Z</dcterms:modified>
</cp:coreProperties>
</file>