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4CE-C850-49E3-9822-FA5479776548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B557B-2263-4E3C-B7DC-CC8088651AB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4CE-C850-49E3-9822-FA5479776548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B557B-2263-4E3C-B7DC-CC8088651A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4CE-C850-49E3-9822-FA5479776548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B557B-2263-4E3C-B7DC-CC8088651A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4CE-C850-49E3-9822-FA5479776548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B557B-2263-4E3C-B7DC-CC8088651AB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4CE-C850-49E3-9822-FA5479776548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B557B-2263-4E3C-B7DC-CC8088651A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4CE-C850-49E3-9822-FA5479776548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B557B-2263-4E3C-B7DC-CC8088651AB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4CE-C850-49E3-9822-FA5479776548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B557B-2263-4E3C-B7DC-CC8088651AB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4CE-C850-49E3-9822-FA5479776548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B557B-2263-4E3C-B7DC-CC8088651A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4CE-C850-49E3-9822-FA5479776548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B557B-2263-4E3C-B7DC-CC8088651A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4CE-C850-49E3-9822-FA5479776548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B557B-2263-4E3C-B7DC-CC8088651A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4CE-C850-49E3-9822-FA5479776548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B557B-2263-4E3C-B7DC-CC8088651AB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CDA54CE-C850-49E3-9822-FA5479776548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EB557B-2263-4E3C-B7DC-CC8088651AB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556792"/>
            <a:ext cx="7930883" cy="3368665"/>
          </a:xfrm>
        </p:spPr>
        <p:txBody>
          <a:bodyPr/>
          <a:lstStyle/>
          <a:p>
            <a:r>
              <a:rPr lang="ru-RU" dirty="0">
                <a:effectLst/>
              </a:rPr>
              <a:t>Аппликация – конструирование </a:t>
            </a:r>
            <a:r>
              <a:rPr lang="ru-RU" dirty="0" smtClean="0">
                <a:effectLst/>
              </a:rPr>
              <a:t>из трубочек.</a:t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517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568952" cy="5649808"/>
          </a:xfrm>
        </p:spPr>
        <p:txBody>
          <a:bodyPr>
            <a:normAutofit/>
          </a:bodyPr>
          <a:lstStyle/>
          <a:p>
            <a:r>
              <a:rPr lang="ru-RU" dirty="0"/>
              <a:t>Аппликация – конструирование из трубочек.</a:t>
            </a:r>
          </a:p>
          <a:p>
            <a:r>
              <a:rPr lang="ru-RU" dirty="0"/>
              <a:t>Цель. Развитие мелкой моторики рук.</a:t>
            </a:r>
          </a:p>
          <a:p>
            <a:r>
              <a:rPr lang="ru-RU" dirty="0"/>
              <a:t>Задачи: Развитие внимания; чувство цвета; учить аккуратно наклеивать трубочки, выкладывая их в целый рисунок.</a:t>
            </a:r>
          </a:p>
          <a:p>
            <a:r>
              <a:rPr lang="ru-RU" dirty="0"/>
              <a:t>Материал. Цветные трубочки однотонные для коктейля, ножницы, файл, раскраска, клей ПВА.</a:t>
            </a:r>
          </a:p>
          <a:p>
            <a:r>
              <a:rPr lang="ru-RU" dirty="0"/>
              <a:t>Предварительная работа. Нарезать трубочки на маленькие части (0,5 -1 см.). Вставить раскраска в файл.</a:t>
            </a:r>
          </a:p>
          <a:p>
            <a:r>
              <a:rPr lang="ru-RU" dirty="0"/>
              <a:t>Ход работы. Клей ПВА </a:t>
            </a:r>
            <a:r>
              <a:rPr lang="ru-RU" dirty="0" smtClean="0"/>
              <a:t>наносим файл</a:t>
            </a:r>
            <a:r>
              <a:rPr lang="ru-RU" dirty="0" smtClean="0"/>
              <a:t>, </a:t>
            </a:r>
            <a:r>
              <a:rPr lang="ru-RU" dirty="0"/>
              <a:t>и выкладываем маленькие нарезанные части трубочек по трафарету, в файле. (см</a:t>
            </a:r>
            <a:r>
              <a:rPr lang="ru-RU" dirty="0" smtClean="0"/>
              <a:t>. фото</a:t>
            </a:r>
            <a:r>
              <a:rPr lang="ru-RU" dirty="0"/>
              <a:t>.)</a:t>
            </a:r>
          </a:p>
          <a:p>
            <a:pPr marL="4572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541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8034"/>
            <a:ext cx="4078678" cy="57726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46" y="464664"/>
            <a:ext cx="3328124" cy="591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11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88"/>
          <a:stretch/>
        </p:blipFill>
        <p:spPr>
          <a:xfrm>
            <a:off x="467544" y="476672"/>
            <a:ext cx="3816424" cy="58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0217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</TotalTime>
  <Words>99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Аппликация – конструирование из трубочек.  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Аппликация – конструирование из трубочек.  </dc:title>
  <dc:creator>HOME</dc:creator>
  <cp:lastModifiedBy>HOME</cp:lastModifiedBy>
  <cp:revision>2</cp:revision>
  <dcterms:created xsi:type="dcterms:W3CDTF">2015-02-09T12:05:13Z</dcterms:created>
  <dcterms:modified xsi:type="dcterms:W3CDTF">2015-02-10T04:34:00Z</dcterms:modified>
</cp:coreProperties>
</file>