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9" r:id="rId5"/>
    <p:sldId id="270" r:id="rId6"/>
    <p:sldId id="273" r:id="rId7"/>
    <p:sldId id="275" r:id="rId8"/>
    <p:sldId id="27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33" autoAdjust="0"/>
  </p:normalViewPr>
  <p:slideViewPr>
    <p:cSldViewPr>
      <p:cViewPr varScale="1">
        <p:scale>
          <a:sx n="64" d="100"/>
          <a:sy n="64" d="100"/>
        </p:scale>
        <p:origin x="-3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мы любим трудиться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Очень я люблю трудиться-</a:t>
            </a:r>
            <a:br>
              <a:rPr lang="ru-RU" dirty="0" smtClean="0"/>
            </a:br>
            <a:r>
              <a:rPr lang="ru-RU" dirty="0" smtClean="0"/>
              <a:t>рисовать, лепить, убрать,</a:t>
            </a:r>
            <a:br>
              <a:rPr lang="ru-RU" dirty="0" smtClean="0"/>
            </a:br>
            <a:r>
              <a:rPr lang="ru-RU" dirty="0" smtClean="0"/>
              <a:t>А потом скорей играть!</a:t>
            </a:r>
            <a:endParaRPr lang="ru-RU" dirty="0"/>
          </a:p>
        </p:txBody>
      </p:sp>
      <p:pic>
        <p:nvPicPr>
          <p:cNvPr id="7" name="Содержимое 6" descr="Изображение 0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8" name="Содержимое 7" descr="Изображение 09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Кто, друзья, поможет мне</a:t>
            </a:r>
            <a:br>
              <a:rPr lang="ru-RU" dirty="0" smtClean="0"/>
            </a:br>
            <a:r>
              <a:rPr lang="ru-RU" dirty="0" smtClean="0"/>
              <a:t>испечь блины на сковороде?</a:t>
            </a:r>
            <a:endParaRPr lang="ru-RU" dirty="0"/>
          </a:p>
        </p:txBody>
      </p:sp>
      <p:pic>
        <p:nvPicPr>
          <p:cNvPr id="4" name="Содержимое 3" descr="Изображение 1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Быть красивым и опрятным</a:t>
            </a:r>
            <a:br>
              <a:rPr lang="ru-RU" sz="2800" dirty="0" smtClean="0"/>
            </a:br>
            <a:r>
              <a:rPr lang="ru-RU" sz="2800" dirty="0" smtClean="0"/>
              <a:t>Очень важно мне друзья.</a:t>
            </a:r>
            <a:br>
              <a:rPr lang="ru-RU" sz="2800" dirty="0" smtClean="0"/>
            </a:br>
            <a:r>
              <a:rPr lang="ru-RU" sz="2800" dirty="0" smtClean="0"/>
              <a:t>Чтоб в шкафу моем порядок </a:t>
            </a:r>
            <a:br>
              <a:rPr lang="ru-RU" sz="2800" dirty="0" smtClean="0"/>
            </a:br>
            <a:r>
              <a:rPr lang="ru-RU" sz="2800" dirty="0" smtClean="0"/>
              <a:t>Сохранялся навсегда!</a:t>
            </a:r>
            <a:endParaRPr lang="ru-RU" sz="2800" dirty="0"/>
          </a:p>
        </p:txBody>
      </p:sp>
      <p:pic>
        <p:nvPicPr>
          <p:cNvPr id="12" name="Содержимое 11" descr="Изображение 28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000240"/>
            <a:ext cx="6143668" cy="460775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Любим зимою мы дружно трудиться -   </a:t>
            </a:r>
            <a:endParaRPr lang="ru-RU" dirty="0"/>
          </a:p>
        </p:txBody>
      </p:sp>
      <p:pic>
        <p:nvPicPr>
          <p:cNvPr id="5" name="Содержимое 4" descr="Изображение 2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Изображение 29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Дружно за дело возьмемся</a:t>
            </a:r>
            <a:br>
              <a:rPr lang="ru-RU" dirty="0" smtClean="0"/>
            </a:br>
            <a:r>
              <a:rPr lang="ru-RU" dirty="0" smtClean="0"/>
              <a:t>К вечеру горку зальем мы!</a:t>
            </a:r>
            <a:endParaRPr lang="ru-RU" dirty="0"/>
          </a:p>
        </p:txBody>
      </p:sp>
      <p:pic>
        <p:nvPicPr>
          <p:cNvPr id="5" name="Содержимое 4" descr="Изображение 3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Изображение 3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Чтобы птичек охранять </a:t>
            </a:r>
            <a:br>
              <a:rPr lang="ru-RU" dirty="0" smtClean="0"/>
            </a:br>
            <a:r>
              <a:rPr lang="ru-RU" dirty="0" smtClean="0"/>
              <a:t>будем мы им помогать</a:t>
            </a:r>
            <a:endParaRPr lang="ru-RU" dirty="0"/>
          </a:p>
        </p:txBody>
      </p:sp>
      <p:pic>
        <p:nvPicPr>
          <p:cNvPr id="5" name="Содержимое 4" descr="Изображение 3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Изображение 3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Хлебных крошек им дадим – </a:t>
            </a:r>
            <a:br>
              <a:rPr lang="ru-RU" dirty="0" smtClean="0"/>
            </a:br>
            <a:r>
              <a:rPr lang="ru-RU" dirty="0" smtClean="0"/>
              <a:t>От мороза защитим!</a:t>
            </a:r>
            <a:endParaRPr lang="ru-RU" dirty="0"/>
          </a:p>
        </p:txBody>
      </p:sp>
      <p:pic>
        <p:nvPicPr>
          <p:cNvPr id="5" name="Содержимое 4" descr="Изображение 3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Изображение 3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</TotalTime>
  <Words>32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Как мы любим трудиться  </vt:lpstr>
      <vt:lpstr>Очень я люблю трудиться- рисовать, лепить, убрать, А потом скорей играть!</vt:lpstr>
      <vt:lpstr>Кто, друзья, поможет мне испечь блины на сковороде?</vt:lpstr>
      <vt:lpstr>Быть красивым и опрятным Очень важно мне друзья. Чтоб в шкафу моем порядок  Сохранялся навсегда!</vt:lpstr>
      <vt:lpstr>Любим зимою мы дружно трудиться -   </vt:lpstr>
      <vt:lpstr>Дружно за дело возьмемся К вечеру горку зальем мы!</vt:lpstr>
      <vt:lpstr>Чтобы птичек охранять  будем мы им помогать</vt:lpstr>
      <vt:lpstr>  Хлебных крошек им дадим –  От мороза защитим!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мы любим трудиться  </dc:title>
  <cp:lastModifiedBy>Admin</cp:lastModifiedBy>
  <cp:revision>24</cp:revision>
  <dcterms:modified xsi:type="dcterms:W3CDTF">2013-01-06T18:20:07Z</dcterms:modified>
</cp:coreProperties>
</file>