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F29AE1-D153-4B27-824F-39DCB4322ED6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4C1C77-2BE6-4565-B410-BE4652A517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«</a:t>
            </a:r>
            <a:r>
              <a:rPr lang="ru-RU" sz="6600" dirty="0" err="1" smtClean="0"/>
              <a:t>Са</a:t>
            </a:r>
            <a:r>
              <a:rPr lang="ru-RU" sz="6600" dirty="0" smtClean="0"/>
              <a:t> – Фи – </a:t>
            </a:r>
            <a:r>
              <a:rPr lang="ru-RU" sz="6600" dirty="0" err="1" smtClean="0"/>
              <a:t>Дансе</a:t>
            </a:r>
            <a:r>
              <a:rPr lang="ru-RU" sz="6600" dirty="0" smtClean="0"/>
              <a:t>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Танцевально – игровая</a:t>
            </a:r>
          </a:p>
          <a:p>
            <a:pPr algn="ctr"/>
            <a:r>
              <a:rPr lang="ru-RU" sz="3600" dirty="0" smtClean="0"/>
              <a:t>гимнастика для детей.</a:t>
            </a:r>
            <a:endParaRPr lang="ru-RU" sz="3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204864"/>
            <a:ext cx="3826768" cy="33843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Эти упражнения вырабатывают волю, формируют гибкость, способствуют  формированию лидерских качеств.</a:t>
            </a:r>
            <a:endParaRPr lang="ru-RU" sz="3200" dirty="0"/>
          </a:p>
        </p:txBody>
      </p:sp>
      <p:pic>
        <p:nvPicPr>
          <p:cNvPr id="3074" name="Picture 2" descr="C:\Users\дом\Desktop\CIMG9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35163"/>
            <a:ext cx="3744415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61048"/>
            <a:ext cx="404279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Завершение занятий сопровождается составлением различных коллективных композиций.</a:t>
            </a:r>
            <a:endParaRPr lang="ru-RU" sz="3200" dirty="0"/>
          </a:p>
        </p:txBody>
      </p:sp>
      <p:pic>
        <p:nvPicPr>
          <p:cNvPr id="4098" name="Picture 2" descr="C:\Users\дом\Desktop\100_7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59551"/>
            <a:ext cx="3672408" cy="2557481"/>
          </a:xfrm>
          <a:prstGeom prst="rect">
            <a:avLst/>
          </a:prstGeom>
          <a:noFill/>
        </p:spPr>
      </p:pic>
      <p:pic>
        <p:nvPicPr>
          <p:cNvPr id="4099" name="Picture 3" descr="C:\Users\дом\Desktop\100_7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960439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  «Стройная фигура»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Спортивный час для педагогов.</a:t>
            </a:r>
            <a:endParaRPr lang="ru-RU" sz="4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3056"/>
            <a:ext cx="4042792" cy="2304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начале занятий проводим комплекс общеукрепляющих упражнений. </a:t>
            </a:r>
            <a:endParaRPr lang="ru-RU" sz="3200" dirty="0"/>
          </a:p>
        </p:txBody>
      </p:sp>
      <p:pic>
        <p:nvPicPr>
          <p:cNvPr id="5122" name="Picture 2" descr="C:\Users\дом\Desktop\100_7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13557"/>
            <a:ext cx="3888432" cy="2503475"/>
          </a:xfrm>
          <a:prstGeom prst="rect">
            <a:avLst/>
          </a:prstGeom>
          <a:noFill/>
        </p:spPr>
      </p:pic>
      <p:pic>
        <p:nvPicPr>
          <p:cNvPr id="5123" name="Picture 3" descr="C:\Users\дом\Desktop\100_7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265" y="3645024"/>
            <a:ext cx="3840775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Стройные фигуры педагогов формируются при  выполнении различных гимнастических  упражнений.</a:t>
            </a:r>
            <a:endParaRPr lang="ru-RU" sz="3200" dirty="0"/>
          </a:p>
        </p:txBody>
      </p:sp>
      <p:pic>
        <p:nvPicPr>
          <p:cNvPr id="6146" name="Picture 2" descr="C:\Users\дом\Desktop\100_7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9"/>
            <a:ext cx="5040560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05064"/>
            <a:ext cx="3744416" cy="2304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конце занятия можно проверить изменения в фигуре. И обязательное условие занятий – Отличное настроение!</a:t>
            </a:r>
            <a:endParaRPr lang="ru-RU" sz="2800" dirty="0"/>
          </a:p>
        </p:txBody>
      </p:sp>
      <p:pic>
        <p:nvPicPr>
          <p:cNvPr id="7170" name="Picture 2" descr="C:\Users\дом\Desktop\100_7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52" y="1196752"/>
            <a:ext cx="4097171" cy="2664296"/>
          </a:xfrm>
          <a:prstGeom prst="rect">
            <a:avLst/>
          </a:prstGeom>
          <a:noFill/>
        </p:spPr>
      </p:pic>
      <p:pic>
        <p:nvPicPr>
          <p:cNvPr id="7171" name="Picture 3" descr="C:\Users\дом\Desktop\100_7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40968"/>
            <a:ext cx="374441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Оздоровительно – развивающая программа «</a:t>
            </a:r>
            <a:r>
              <a:rPr lang="ru-RU" dirty="0" err="1" smtClean="0"/>
              <a:t>Са</a:t>
            </a:r>
            <a:r>
              <a:rPr lang="ru-RU" dirty="0" smtClean="0"/>
              <a:t> – Фи – </a:t>
            </a:r>
            <a:r>
              <a:rPr lang="ru-RU" dirty="0" err="1" smtClean="0"/>
              <a:t>Дансе</a:t>
            </a:r>
            <a:r>
              <a:rPr lang="ru-RU" dirty="0" smtClean="0"/>
              <a:t>» по танцевально-игровой гимнастике направлена на всестороннее, гармоничное развитие детей дошкольного возраста и рассчитана на четыре года обучения – от трёх до семи лет.</a:t>
            </a:r>
          </a:p>
          <a:p>
            <a:r>
              <a:rPr lang="ru-RU" dirty="0" smtClean="0"/>
              <a:t>    Содержание программы взаимосвязано с программами по физическому и музыкальному воспитанию в дошкольном учреждении.</a:t>
            </a:r>
          </a:p>
          <a:p>
            <a:r>
              <a:rPr lang="ru-RU" dirty="0" smtClean="0"/>
              <a:t>    В программе представлены различные разделы, но основными являются танцевально-ритмическая гимнастика, нетрадиционные виды упражнений и </a:t>
            </a:r>
            <a:r>
              <a:rPr lang="ru-RU" dirty="0" err="1" smtClean="0"/>
              <a:t>креативная</a:t>
            </a:r>
            <a:r>
              <a:rPr lang="ru-RU" dirty="0" smtClean="0"/>
              <a:t> гимнастика.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Цель программы: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содействие всестороннему развитию личности дошкольника средствами танцевально-игровой гимнастики.</a:t>
            </a:r>
            <a:endParaRPr lang="ru-RU" sz="3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1. Укрепление здоровья:</a:t>
            </a:r>
          </a:p>
          <a:p>
            <a:r>
              <a:rPr lang="ru-RU" sz="2000" dirty="0" smtClean="0"/>
              <a:t>формировать правильную осанку;</a:t>
            </a:r>
          </a:p>
          <a:p>
            <a:r>
              <a:rPr lang="ru-RU" sz="2000" dirty="0" smtClean="0"/>
              <a:t>содействовать профилактике плоскостопия;</a:t>
            </a:r>
          </a:p>
          <a:p>
            <a:r>
              <a:rPr lang="ru-RU" dirty="0" smtClean="0"/>
              <a:t>    2.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психомоторных способностей дошкольников:</a:t>
            </a:r>
          </a:p>
          <a:p>
            <a:r>
              <a:rPr lang="ru-RU" sz="2200" dirty="0" smtClean="0"/>
              <a:t>развивать мышечную силу, гибкость, выносливость;</a:t>
            </a:r>
          </a:p>
          <a:p>
            <a:r>
              <a:rPr lang="ru-RU" sz="2200" dirty="0" smtClean="0"/>
              <a:t>содействовать чувству ритма, музыкального слуха, умения согласовывать движения с музыкой;</a:t>
            </a:r>
          </a:p>
          <a:p>
            <a:r>
              <a:rPr lang="ru-RU" sz="2200" dirty="0" smtClean="0"/>
              <a:t>формировать навыки выразительности, пластичности, грациозности и изящества;</a:t>
            </a:r>
          </a:p>
          <a:p>
            <a:r>
              <a:rPr lang="ru-RU" dirty="0" smtClean="0"/>
              <a:t>    3.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творческих и созидательных способностей занимающихся:</a:t>
            </a:r>
          </a:p>
          <a:p>
            <a:r>
              <a:rPr lang="ru-RU" sz="2400" dirty="0" smtClean="0"/>
              <a:t>развивать лидерство, инициативу, чувство товарищества;</a:t>
            </a:r>
          </a:p>
          <a:p>
            <a:r>
              <a:rPr lang="ru-RU" sz="2400" dirty="0" smtClean="0"/>
              <a:t>формировать навыки самостоятельного выражения движений под музыку.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Разделы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Игроритмика</a:t>
            </a:r>
            <a:r>
              <a:rPr lang="ru-RU" sz="3200" dirty="0" smtClean="0"/>
              <a:t> </a:t>
            </a:r>
            <a:r>
              <a:rPr lang="ru-RU" dirty="0" smtClean="0"/>
              <a:t>– основа для развития чувства ритма и двигательных способностей детей.</a:t>
            </a:r>
          </a:p>
          <a:p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Игрогимнастика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освоение ребёнком различных видов движений ( акробатические упражнения, строевые).</a:t>
            </a:r>
          </a:p>
          <a:p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Игротанцы</a:t>
            </a:r>
            <a:r>
              <a:rPr lang="ru-RU" sz="3200" dirty="0" smtClean="0"/>
              <a:t> </a:t>
            </a:r>
            <a:r>
              <a:rPr lang="ru-RU" dirty="0" smtClean="0"/>
              <a:t>– формирование у детей танцевальных движений.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Танцевально-ритмическая гимнастика </a:t>
            </a:r>
            <a:r>
              <a:rPr lang="ru-RU" dirty="0" smtClean="0"/>
              <a:t>– танцевальные упражнения, входящие в композицию.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Игропластика</a:t>
            </a:r>
            <a:r>
              <a:rPr lang="ru-RU" dirty="0" smtClean="0"/>
              <a:t> – нетрадиционная методика развития мышечной силы и гибкости.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Пальчиковая гимнастика </a:t>
            </a:r>
            <a:r>
              <a:rPr lang="ru-RU" dirty="0" smtClean="0"/>
              <a:t>– основа для развития ручной умелости, мелкой моторики и координации движений рук.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Игровой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самомассаж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закаливание и оздоровление детского организма.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Музыкально-подвижные игры </a:t>
            </a:r>
            <a:r>
              <a:rPr lang="ru-RU" dirty="0" smtClean="0"/>
              <a:t>– ведущий вид деятельности (ролевые ситуации, подражания, имитация)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Игры – путешествия (или сюжетные занятия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dirty="0" smtClean="0"/>
              <a:t>включают все виды подвижной деятельности.</a:t>
            </a:r>
          </a:p>
          <a:p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Креативная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гимнастика </a:t>
            </a:r>
            <a:r>
              <a:rPr lang="ru-RU" dirty="0" smtClean="0"/>
              <a:t>– работа по применению нестандартных упражнений, творческих игр, инициативы.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4258816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Занятия начинаем с комплекса </a:t>
            </a:r>
            <a:r>
              <a:rPr lang="ru-RU" sz="3200" dirty="0" err="1" smtClean="0"/>
              <a:t>общеразвивающих</a:t>
            </a:r>
            <a:r>
              <a:rPr lang="ru-RU" sz="3200" dirty="0" smtClean="0"/>
              <a:t> упражнений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дом\Desktop\CIMG9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213559"/>
            <a:ext cx="3744415" cy="2215441"/>
          </a:xfrm>
          <a:prstGeom prst="rect">
            <a:avLst/>
          </a:prstGeom>
          <a:noFill/>
        </p:spPr>
      </p:pic>
      <p:pic>
        <p:nvPicPr>
          <p:cNvPr id="1029" name="Picture 5" descr="C:\Users\дом\Desktop\CIMG9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816423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97152"/>
            <a:ext cx="374441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Акробатические упражнения любимы всеми детьми.</a:t>
            </a:r>
            <a:endParaRPr lang="ru-RU" sz="3200" dirty="0"/>
          </a:p>
        </p:txBody>
      </p:sp>
      <p:pic>
        <p:nvPicPr>
          <p:cNvPr id="2050" name="Picture 2" descr="C:\Users\дом\Desktop\CIMG9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935163"/>
            <a:ext cx="3960440" cy="2645965"/>
          </a:xfrm>
          <a:prstGeom prst="rect">
            <a:avLst/>
          </a:prstGeom>
          <a:noFill/>
        </p:spPr>
      </p:pic>
      <p:pic>
        <p:nvPicPr>
          <p:cNvPr id="2051" name="Picture 3" descr="C:\Users\дом\Desktop\CIMG9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74441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376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«Са – Фи – Дансе»</vt:lpstr>
      <vt:lpstr>Слайд 2</vt:lpstr>
      <vt:lpstr>Цель программы:</vt:lpstr>
      <vt:lpstr>Основные задачи:</vt:lpstr>
      <vt:lpstr>Разделы программы:</vt:lpstr>
      <vt:lpstr>Слайд 6</vt:lpstr>
      <vt:lpstr>Слайд 7</vt:lpstr>
      <vt:lpstr>     Занятия начинаем с комплекса общеразвивающих упражнений.    </vt:lpstr>
      <vt:lpstr>Акробатические упражнения любимы всеми детьми.</vt:lpstr>
      <vt:lpstr>Эти упражнения вырабатывают волю, формируют гибкость, способствуют  формированию лидерских качеств.</vt:lpstr>
      <vt:lpstr>Завершение занятий сопровождается составлением различных коллективных композиций.</vt:lpstr>
      <vt:lpstr>  «Стройная фигура»</vt:lpstr>
      <vt:lpstr>В начале занятий проводим комплекс общеукрепляющих упражнений. </vt:lpstr>
      <vt:lpstr>Стройные фигуры педагогов формируются при  выполнении различных гимнастических  упражнений.</vt:lpstr>
      <vt:lpstr>В конце занятия можно проверить изменения в фигуре. И обязательное условие занятий – Отличное настроение!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 – Фи – Дансе»</dc:title>
  <dc:creator>войцеховская</dc:creator>
  <cp:lastModifiedBy>войцеховская</cp:lastModifiedBy>
  <cp:revision>10</cp:revision>
  <dcterms:created xsi:type="dcterms:W3CDTF">2011-10-24T11:13:55Z</dcterms:created>
  <dcterms:modified xsi:type="dcterms:W3CDTF">2015-02-17T04:59:53Z</dcterms:modified>
</cp:coreProperties>
</file>