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3" r:id="rId9"/>
    <p:sldId id="265" r:id="rId10"/>
    <p:sldId id="266" r:id="rId11"/>
    <p:sldId id="271" r:id="rId12"/>
    <p:sldId id="272" r:id="rId13"/>
    <p:sldId id="273" r:id="rId14"/>
    <p:sldId id="275" r:id="rId15"/>
    <p:sldId id="278" r:id="rId16"/>
    <p:sldId id="279" r:id="rId17"/>
    <p:sldId id="282" r:id="rId18"/>
    <p:sldId id="284" r:id="rId1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660033"/>
    <a:srgbClr val="422C16"/>
    <a:srgbClr val="0C788E"/>
    <a:srgbClr val="006666"/>
    <a:srgbClr val="0099CC"/>
    <a:srgbClr val="3366CC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7323" autoAdjust="0"/>
    <p:restoredTop sz="94652" autoAdjust="0"/>
  </p:normalViewPr>
  <p:slideViewPr>
    <p:cSldViewPr>
      <p:cViewPr varScale="1">
        <p:scale>
          <a:sx n="86" d="100"/>
          <a:sy n="86" d="100"/>
        </p:scale>
        <p:origin x="-8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A81AD-700F-41D7-B372-E6366550A463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19F9C-983B-4B61-9A31-D687A1408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619250" y="5445125"/>
            <a:ext cx="5832475" cy="6477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663300"/>
                </a:solidFill>
              </a:rPr>
              <a:t>Фитнес технологии в ДОУ</a:t>
            </a:r>
            <a:endParaRPr lang="es-ES" sz="4800" b="1" dirty="0">
              <a:solidFill>
                <a:srgbClr val="66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Тумакаева</a:t>
            </a:r>
            <a:r>
              <a:rPr lang="ru-RU" dirty="0" smtClean="0"/>
              <a:t> О.В.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1475656" y="548680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автономное дошкольное учреждение детский сад №39 комбинированного вида «Радуга» муниципального района </a:t>
            </a:r>
            <a:r>
              <a:rPr lang="ru-RU" dirty="0" err="1" smtClean="0"/>
              <a:t>Белебеевский</a:t>
            </a:r>
            <a:r>
              <a:rPr lang="ru-RU" dirty="0" smtClean="0"/>
              <a:t> район г. Белебея Республики Башкортостан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1988840"/>
            <a:ext cx="68726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Родительский клуб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«Семейный очаг»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06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В настоящее время в работу с детьми активно внедряется</a:t>
            </a:r>
            <a:r>
              <a:rPr lang="ru-RU" sz="2400" dirty="0" smtClean="0">
                <a:solidFill>
                  <a:srgbClr val="0070C0"/>
                </a:solidFill>
              </a:rPr>
              <a:t> </a:t>
            </a:r>
            <a:r>
              <a:rPr lang="ru-RU" sz="2400" dirty="0" err="1" smtClean="0">
                <a:solidFill>
                  <a:srgbClr val="0070C0"/>
                </a:solidFill>
              </a:rPr>
              <a:t>черлидинг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/>
              <a:t>– зажигательные спортивные танцы с помпонами, сочетающие элементы акробатики, гимнастики, хореографии и танцевального шоу.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    </a:t>
            </a:r>
            <a:r>
              <a:rPr lang="ru-RU" sz="2400" dirty="0" err="1" smtClean="0">
                <a:solidFill>
                  <a:srgbClr val="0070C0"/>
                </a:solidFill>
              </a:rPr>
              <a:t>Черлидинг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/>
              <a:t>развивает творческие и двигательные способности и навыки дошкольников, позволяет увеличить объем двигательной активности  детей в режиме дня, формирует навыки общения в коллективной деятельности.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/>
          <a:lstStyle/>
          <a:p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Средняя группа №11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Фитбол-гимнастика</a:t>
            </a:r>
            <a:endParaRPr lang="ru-RU" sz="3600" dirty="0"/>
          </a:p>
        </p:txBody>
      </p:sp>
      <p:pic>
        <p:nvPicPr>
          <p:cNvPr id="7170" name="Picture 2" descr="C:\Users\Эрик\Desktop\фото\P10004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340768"/>
            <a:ext cx="5040560" cy="3780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6672"/>
            <a:ext cx="8363272" cy="5649491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 Одна из новых технологи физического воспитания – </a:t>
            </a:r>
            <a:r>
              <a:rPr lang="ru-RU" sz="2400" dirty="0" err="1" smtClean="0">
                <a:solidFill>
                  <a:srgbClr val="0070C0"/>
                </a:solidFill>
              </a:rPr>
              <a:t>фитбол-гимнастика</a:t>
            </a:r>
            <a:r>
              <a:rPr lang="ru-RU" sz="2400" dirty="0" smtClean="0">
                <a:solidFill>
                  <a:srgbClr val="0070C0"/>
                </a:solidFill>
              </a:rPr>
              <a:t>.</a:t>
            </a:r>
            <a:r>
              <a:rPr lang="ru-RU" sz="2400" dirty="0" smtClean="0"/>
              <a:t> </a:t>
            </a:r>
            <a:r>
              <a:rPr lang="ru-RU" sz="2400" dirty="0" err="1" smtClean="0"/>
              <a:t>Фитбол</a:t>
            </a:r>
            <a:r>
              <a:rPr lang="ru-RU" sz="2400" dirty="0" smtClean="0"/>
              <a:t> – мяч для опоры, используемый в оздоровительных целях.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</a:t>
            </a:r>
            <a:r>
              <a:rPr lang="ru-RU" sz="2400" dirty="0" err="1" smtClean="0"/>
              <a:t>Фитбол</a:t>
            </a:r>
            <a:r>
              <a:rPr lang="ru-RU" sz="2400" dirty="0" smtClean="0"/>
              <a:t> развивает мелкую моторику ребенка, что напрямую связано с развитием интеллекта. Занятия на </a:t>
            </a:r>
            <a:r>
              <a:rPr lang="ru-RU" sz="2400" dirty="0" err="1" smtClean="0"/>
              <a:t>фитболах</a:t>
            </a:r>
            <a:r>
              <a:rPr lang="ru-RU" sz="2400" dirty="0" smtClean="0"/>
              <a:t> прекрасно развивают чувство равновесия, укрепляют мышцы спины и брюшного пресса, создают хороший мышечный корсет, способствуют формированию правильного дыхания, формируют длительно вырабатываемый в обычных условиях навык правильной осанки.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Средняя группа №12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Степ-аэробика</a:t>
            </a:r>
            <a:endParaRPr lang="ru-RU" sz="4000" dirty="0"/>
          </a:p>
        </p:txBody>
      </p:sp>
      <p:pic>
        <p:nvPicPr>
          <p:cNvPr id="9218" name="Picture 2" descr="C:\Users\Эрик\Desktop\фото\DSCN21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84784"/>
            <a:ext cx="4896544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  </a:t>
            </a:r>
            <a:r>
              <a:rPr lang="ru-RU" sz="2000" dirty="0" smtClean="0">
                <a:solidFill>
                  <a:srgbClr val="0070C0"/>
                </a:solidFill>
              </a:rPr>
              <a:t>Степ – аэробика</a:t>
            </a:r>
            <a:r>
              <a:rPr lang="ru-RU" sz="2000" dirty="0" smtClean="0"/>
              <a:t> – танцевальная аэробика с применением специальных невысоких платформ – степов ( высотой – 10см, длиной – 40, шириной – 20; высотой ножики- 7 и шириной – 4см). </a:t>
            </a:r>
          </a:p>
          <a:p>
            <a:pPr>
              <a:buNone/>
            </a:pPr>
            <a:r>
              <a:rPr lang="ru-RU" sz="2000" dirty="0" smtClean="0"/>
              <a:t>     Это нестандартное пособие, предназначенное для работы с детьми 4 – 7 лет, способствует формированию осанки, костно-мышечного корсета, устойчивого равновесия, укрепляет </a:t>
            </a:r>
            <a:r>
              <a:rPr lang="ru-RU" sz="2000" dirty="0" err="1" smtClean="0"/>
              <a:t>сердечно-сосудистую</a:t>
            </a:r>
            <a:r>
              <a:rPr lang="ru-RU" sz="2000" dirty="0" smtClean="0"/>
              <a:t> и дыхательную системы, усиливает обмен веществ, совершенствует точность движений, развивает координацию, уверенность и ориентировку в пространстве, улучшает психологическое и эмоциональное состояние ребенка.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Старшая группа №10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Аквааэробика</a:t>
            </a:r>
            <a:endParaRPr lang="ru-RU" sz="3600" dirty="0"/>
          </a:p>
        </p:txBody>
      </p:sp>
      <p:pic>
        <p:nvPicPr>
          <p:cNvPr id="12290" name="Picture 2" descr="K:\Фото в басейне\DSCN02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12776"/>
            <a:ext cx="5112568" cy="3834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    </a:t>
            </a:r>
            <a:r>
              <a:rPr lang="ru-RU" sz="2000" dirty="0" err="1" smtClean="0">
                <a:solidFill>
                  <a:srgbClr val="0070C0"/>
                </a:solidFill>
              </a:rPr>
              <a:t>Аквааэробика</a:t>
            </a:r>
            <a:r>
              <a:rPr lang="ru-RU" sz="2000" dirty="0" smtClean="0"/>
              <a:t> - это синтетический вид деятельности, основанный на умеренных по интенсивности движениях в воде под музыку. Эффективность её в разностороннем воздействии на </a:t>
            </a:r>
            <a:r>
              <a:rPr lang="ru-RU" sz="2000" dirty="0" err="1" smtClean="0"/>
              <a:t>опорно-двигатель-ный</a:t>
            </a:r>
            <a:r>
              <a:rPr lang="ru-RU" sz="2000" dirty="0" smtClean="0"/>
              <a:t> аппарат, </a:t>
            </a:r>
            <a:r>
              <a:rPr lang="ru-RU" sz="2000" dirty="0" err="1" smtClean="0"/>
              <a:t>сердечно-сосудистую</a:t>
            </a:r>
            <a:r>
              <a:rPr lang="ru-RU" sz="2000" dirty="0" smtClean="0"/>
              <a:t> дыхательную и нервную системы ребенка.</a:t>
            </a:r>
          </a:p>
          <a:p>
            <a:pPr>
              <a:buNone/>
            </a:pPr>
            <a:r>
              <a:rPr lang="ru-RU" sz="2000" dirty="0" smtClean="0"/>
              <a:t>     Основу комплексов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</a:rPr>
              <a:t>аквааэробики</a:t>
            </a:r>
            <a:r>
              <a:rPr lang="ru-RU" sz="2000" dirty="0" smtClean="0"/>
              <a:t> составляют простые, но вместе с тем разнообразные движения (</a:t>
            </a:r>
            <a:r>
              <a:rPr lang="ru-RU" sz="2000" dirty="0" err="1" smtClean="0"/>
              <a:t>общеразвивающие</a:t>
            </a:r>
            <a:r>
              <a:rPr lang="ru-RU" sz="2000" dirty="0" smtClean="0"/>
              <a:t>, имитационные, танцевальные и др.), позволяющие выразить эмоциональные состояния, сюжеты, образы. Для активизации движений в воде и обеспечения эмоционального подъема на занятиях </a:t>
            </a:r>
            <a:r>
              <a:rPr lang="ru-RU" sz="2000" dirty="0" err="1" smtClean="0"/>
              <a:t>аквааэробикой</a:t>
            </a:r>
            <a:r>
              <a:rPr lang="ru-RU" sz="2000" dirty="0" smtClean="0"/>
              <a:t> вносим нестандартное оборудование (султанчики, цветы и др.), элементы костюмов (шапочки "рыбок", "лягушек", нарукавники и др.)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</a:t>
            </a:r>
          </a:p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dirty="0" smtClean="0">
                <a:solidFill>
                  <a:srgbClr val="0070C0"/>
                </a:solidFill>
              </a:rPr>
              <a:t>Регулярные занятия фитнесом </a:t>
            </a:r>
            <a:r>
              <a:rPr lang="ru-RU" sz="2400" dirty="0" smtClean="0"/>
              <a:t>способствуют всестороннему развитию ребёнка, формируют у него полезные привычки, которые останутся с ним на всю жизнь. Дети становятся более дисциплинированными и организованными.</a:t>
            </a:r>
            <a:br>
              <a:rPr lang="ru-RU" sz="2400" dirty="0" smtClean="0"/>
            </a:br>
            <a:r>
              <a:rPr lang="ru-RU" sz="2400" dirty="0" smtClean="0"/>
              <a:t>Физические упражнения улучшают умственную активность и психологическую устойчивость. Ребенок становится более уравновешенным, учится в течение длительного времени (в зависимости от возраста) удерживать внимание на одном объекте или действии.</a:t>
            </a:r>
            <a:br>
              <a:rPr lang="ru-RU" sz="2400" dirty="0" smtClean="0"/>
            </a:b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3933056"/>
            <a:ext cx="6527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Будьте здоровы!!!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196752"/>
            <a:ext cx="439248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Что такое фитнес?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Фитнес</a:t>
            </a:r>
            <a:r>
              <a:rPr lang="ru-RU" dirty="0" smtClean="0"/>
              <a:t> (англ. </a:t>
            </a:r>
            <a:r>
              <a:rPr lang="ru-RU" dirty="0" err="1" smtClean="0"/>
              <a:t>fit</a:t>
            </a:r>
            <a:r>
              <a:rPr lang="ru-RU" dirty="0" smtClean="0"/>
              <a:t> — соответствовать, быть в хорошей форме) — в более широком смысле - это оздоровительная методика, позволяющая достигать и поддерживать определённый уровень физической подготовленности.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Детский фитнес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Детский фитнес</a:t>
            </a:r>
            <a:r>
              <a:rPr lang="ru-RU" dirty="0" smtClean="0"/>
              <a:t> – это здоровье и развитие в сочетании с радостью детей, а также возможностью родителей видеть детей в движении – здоровыми, умными и физически красивыми.  </a:t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145435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1) Повышение сопротивляемости организма.</a:t>
            </a:r>
          </a:p>
          <a:p>
            <a:pPr>
              <a:buNone/>
            </a:pPr>
            <a:r>
              <a:rPr lang="ru-RU" sz="2000" dirty="0" smtClean="0"/>
              <a:t>2) Укрепление опорно-двигательного аппарата, силы мышц стопы и голени с целью предупреждения плоскостопия. Формирование правильной осанки.</a:t>
            </a:r>
          </a:p>
          <a:p>
            <a:pPr>
              <a:buNone/>
            </a:pPr>
            <a:r>
              <a:rPr lang="ru-RU" sz="2000" dirty="0" smtClean="0"/>
              <a:t>3) Содействие повышению функциональных возможностей </a:t>
            </a:r>
            <a:r>
              <a:rPr lang="ru-RU" sz="2000" dirty="0" err="1" smtClean="0"/>
              <a:t>вегета-тивных</a:t>
            </a:r>
            <a:r>
              <a:rPr lang="ru-RU" sz="2000" dirty="0" smtClean="0"/>
              <a:t> органов. Укрепление </a:t>
            </a:r>
            <a:r>
              <a:rPr lang="ru-RU" sz="2000" dirty="0" err="1" smtClean="0"/>
              <a:t>сердечно-сосудистой</a:t>
            </a:r>
            <a:r>
              <a:rPr lang="ru-RU" sz="2000" dirty="0" smtClean="0"/>
              <a:t> и дыхательной систем, улучшение обменных процессов в организме.</a:t>
            </a:r>
          </a:p>
          <a:p>
            <a:pPr>
              <a:buNone/>
            </a:pPr>
            <a:r>
              <a:rPr lang="ru-RU" sz="2000" dirty="0" smtClean="0"/>
              <a:t>4) Улучшение физических способностей: координация движений, сила, выносливость, скорость.</a:t>
            </a:r>
          </a:p>
          <a:p>
            <a:pPr>
              <a:buNone/>
            </a:pPr>
            <a:r>
              <a:rPr lang="ru-RU" sz="2000" dirty="0" smtClean="0"/>
              <a:t>5) Укрепление формирования основных жизненно важных двигательных умений и навыков.</a:t>
            </a:r>
          </a:p>
          <a:p>
            <a:pPr>
              <a:buNone/>
            </a:pPr>
            <a:r>
              <a:rPr lang="ru-RU" sz="2000" dirty="0" smtClean="0"/>
              <a:t>6) Повышение устойчивого интереса к занятиям физической культурой.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32656"/>
            <a:ext cx="86409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Значение и задачи детского фитнеса</a:t>
            </a:r>
            <a:endParaRPr lang="ru-RU" sz="3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Виды детского фитнеса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занятия на тренажерах;</a:t>
            </a:r>
          </a:p>
          <a:p>
            <a:r>
              <a:rPr lang="ru-RU" dirty="0" smtClean="0"/>
              <a:t>- игровой </a:t>
            </a:r>
            <a:r>
              <a:rPr lang="ru-RU" dirty="0" err="1" smtClean="0"/>
              <a:t>стретчинг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фитбол-гимнастика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степ-аэробика;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черлидинг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пилатес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363272" cy="5577483"/>
          </a:xfrm>
        </p:spPr>
        <p:txBody>
          <a:bodyPr/>
          <a:lstStyle/>
          <a:p>
            <a:pPr>
              <a:buNone/>
            </a:pPr>
            <a:r>
              <a:rPr lang="ru-RU" sz="1800" b="1" dirty="0" err="1" smtClean="0">
                <a:solidFill>
                  <a:srgbClr val="FF0000"/>
                </a:solidFill>
              </a:rPr>
              <a:t>Звероробика</a:t>
            </a:r>
            <a:r>
              <a:rPr lang="ru-RU" sz="1800" b="1" dirty="0" smtClean="0"/>
              <a:t> </a:t>
            </a:r>
            <a:r>
              <a:rPr lang="ru-RU" sz="1800" dirty="0" smtClean="0"/>
              <a:t>– то же, что и аэробика, но носит так сказать более подражательный характер.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B0F0"/>
                </a:solidFill>
              </a:rPr>
              <a:t>Лого-аэробика </a:t>
            </a:r>
            <a:r>
              <a:rPr lang="ru-RU" sz="1800" dirty="0" smtClean="0"/>
              <a:t>– это дисциплина, занимаясь которой малыш выполняет не только физические упражнения, но и произносит звуки и четверостишья. </a:t>
            </a:r>
          </a:p>
          <a:p>
            <a:pPr>
              <a:buNone/>
            </a:pPr>
            <a:r>
              <a:rPr lang="ru-RU" sz="1800" b="1" dirty="0" err="1" smtClean="0">
                <a:solidFill>
                  <a:srgbClr val="FFC000"/>
                </a:solidFill>
              </a:rPr>
              <a:t>Фитбол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smtClean="0"/>
              <a:t>– гимнастические упражнения, выполняемые на больших разноцветных мячах. </a:t>
            </a: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b="1" dirty="0" err="1" smtClean="0">
                <a:solidFill>
                  <a:srgbClr val="00B050"/>
                </a:solidFill>
              </a:rPr>
              <a:t>Step</a:t>
            </a:r>
            <a:r>
              <a:rPr lang="ru-RU" sz="1800" b="1" dirty="0" smtClean="0">
                <a:solidFill>
                  <a:srgbClr val="00B050"/>
                </a:solidFill>
              </a:rPr>
              <a:t> </a:t>
            </a:r>
            <a:r>
              <a:rPr lang="ru-RU" sz="1800" b="1" dirty="0" err="1" smtClean="0">
                <a:solidFill>
                  <a:srgbClr val="00B050"/>
                </a:solidFill>
              </a:rPr>
              <a:t>by</a:t>
            </a:r>
            <a:r>
              <a:rPr lang="ru-RU" sz="1800" b="1" dirty="0" smtClean="0">
                <a:solidFill>
                  <a:srgbClr val="00B050"/>
                </a:solidFill>
              </a:rPr>
              <a:t> </a:t>
            </a:r>
            <a:r>
              <a:rPr lang="ru-RU" sz="1800" b="1" dirty="0" err="1" smtClean="0">
                <a:solidFill>
                  <a:srgbClr val="00B050"/>
                </a:solidFill>
              </a:rPr>
              <a:t>Step</a:t>
            </a:r>
            <a:r>
              <a:rPr lang="ru-RU" sz="1800" b="1" dirty="0" smtClean="0">
                <a:solidFill>
                  <a:srgbClr val="00B050"/>
                </a:solidFill>
              </a:rPr>
              <a:t> </a:t>
            </a:r>
            <a:r>
              <a:rPr lang="ru-RU" sz="1800" dirty="0" smtClean="0"/>
              <a:t>– основание навыков равновесия, обучение правильной ходьбе, способствование развитию мелкой моторики пальцев.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 </a:t>
            </a:r>
            <a:r>
              <a:rPr lang="ru-RU" sz="1800" b="1" dirty="0" err="1" smtClean="0">
                <a:solidFill>
                  <a:srgbClr val="7030A0"/>
                </a:solidFill>
              </a:rPr>
              <a:t>Baby</a:t>
            </a:r>
            <a:r>
              <a:rPr lang="ru-RU" sz="1800" b="1" dirty="0" smtClean="0">
                <a:solidFill>
                  <a:srgbClr val="7030A0"/>
                </a:solidFill>
              </a:rPr>
              <a:t> </a:t>
            </a:r>
            <a:r>
              <a:rPr lang="ru-RU" sz="1800" b="1" dirty="0" err="1" smtClean="0">
                <a:solidFill>
                  <a:srgbClr val="7030A0"/>
                </a:solidFill>
              </a:rPr>
              <a:t>top</a:t>
            </a:r>
            <a:r>
              <a:rPr lang="ru-RU" sz="1800" dirty="0" smtClean="0">
                <a:solidFill>
                  <a:srgbClr val="7030A0"/>
                </a:solidFill>
              </a:rPr>
              <a:t> </a:t>
            </a:r>
            <a:r>
              <a:rPr lang="ru-RU" sz="1800" dirty="0" smtClean="0"/>
              <a:t>– </a:t>
            </a:r>
            <a:r>
              <a:rPr lang="ru-RU" sz="1800" dirty="0" err="1" smtClean="0"/>
              <a:t>фитнес-занятия</a:t>
            </a:r>
            <a:r>
              <a:rPr lang="ru-RU" sz="1800" dirty="0" smtClean="0"/>
              <a:t>, позволяющие укреплять свод стопы.</a:t>
            </a:r>
          </a:p>
          <a:p>
            <a:pPr>
              <a:buNone/>
            </a:pPr>
            <a:r>
              <a:rPr lang="ru-RU" sz="1800" b="1" dirty="0" err="1" smtClean="0">
                <a:solidFill>
                  <a:srgbClr val="FF0000"/>
                </a:solidFill>
              </a:rPr>
              <a:t>Baby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</a:rPr>
              <a:t>Games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smtClean="0"/>
              <a:t>– игра в подвижные игры (эстафеты, конкурсы, соревнования).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660033"/>
                </a:solidFill>
              </a:rPr>
              <a:t>Детская йога </a:t>
            </a:r>
            <a:r>
              <a:rPr lang="ru-RU" sz="1800" dirty="0" smtClean="0"/>
              <a:t>– комплекс упражнений для гармоничного и грамотного роста </a:t>
            </a:r>
            <a:endParaRPr lang="ru-RU" sz="1800" b="1" dirty="0" smtClean="0"/>
          </a:p>
          <a:p>
            <a:pPr>
              <a:buNone/>
            </a:pPr>
            <a:r>
              <a:rPr lang="ru-RU" sz="1800" b="1" dirty="0" smtClean="0">
                <a:solidFill>
                  <a:srgbClr val="003399"/>
                </a:solidFill>
              </a:rPr>
              <a:t>Детский фитнес в бассейне.</a:t>
            </a:r>
            <a:r>
              <a:rPr lang="ru-RU" sz="1800" b="1" dirty="0" smtClean="0"/>
              <a:t> </a:t>
            </a:r>
            <a:r>
              <a:rPr lang="ru-RU" sz="1800" dirty="0" smtClean="0"/>
              <a:t>В этом виде детского фитнеса используются элементы </a:t>
            </a:r>
            <a:r>
              <a:rPr lang="ru-RU" sz="1800" dirty="0" err="1" smtClean="0"/>
              <a:t>аквааэробики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Средняя группа №8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Занятия с использованием </a:t>
            </a:r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тренажоров</a:t>
            </a:r>
            <a:endParaRPr lang="ru-RU" sz="2800" dirty="0"/>
          </a:p>
        </p:txBody>
      </p:sp>
      <p:pic>
        <p:nvPicPr>
          <p:cNvPr id="1026" name="Picture 2" descr="C:\Users\Эрик\Desktop\фото\P10505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2561332" cy="3415110"/>
          </a:xfrm>
          <a:prstGeom prst="rect">
            <a:avLst/>
          </a:prstGeom>
          <a:noFill/>
        </p:spPr>
      </p:pic>
      <p:pic>
        <p:nvPicPr>
          <p:cNvPr id="1028" name="Picture 4" descr="C:\Users\Эрик\Desktop\фото\P1050533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556792"/>
            <a:ext cx="2594688" cy="3384376"/>
          </a:xfrm>
          <a:prstGeom prst="rect">
            <a:avLst/>
          </a:prstGeom>
          <a:noFill/>
        </p:spPr>
      </p:pic>
      <p:pic>
        <p:nvPicPr>
          <p:cNvPr id="1029" name="Picture 5" descr="C:\Users\Эрик\Desktop\фото\P10505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556792"/>
            <a:ext cx="2538282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     В работе с детьми дошкольного возраста используются как простейшие, так и сложного устройства:  диски здоровья, гимнастические роллеры, детские резиновые эспандеры, скамьи для пресса, велотренажеры, беговые дорожки, мини-батуты, тренажеры гребли. Условно к тренажерам можно отнести также пластмассовые гантели и гантели до 0,5кг, </a:t>
            </a:r>
            <a:r>
              <a:rPr lang="ru-RU" sz="1800" dirty="0" err="1" smtClean="0"/>
              <a:t>медболы</a:t>
            </a:r>
            <a:r>
              <a:rPr lang="ru-RU" sz="1800" dirty="0" smtClean="0"/>
              <a:t>, шведские стенки, коррекционные мячи большого диаметра, массажные коврики.</a:t>
            </a:r>
          </a:p>
          <a:p>
            <a:pPr>
              <a:buNone/>
            </a:pPr>
            <a:r>
              <a:rPr lang="ru-RU" sz="1800" dirty="0" smtClean="0"/>
              <a:t>     </a:t>
            </a:r>
          </a:p>
          <a:p>
            <a:pPr>
              <a:buNone/>
            </a:pPr>
            <a:r>
              <a:rPr lang="ru-RU" sz="1800" dirty="0" smtClean="0"/>
              <a:t>      На таких занятиях тренируется </a:t>
            </a:r>
            <a:r>
              <a:rPr lang="ru-RU" sz="1800" dirty="0" err="1" smtClean="0"/>
              <a:t>сердечно-сосудистая</a:t>
            </a:r>
            <a:r>
              <a:rPr lang="ru-RU" sz="1800" dirty="0" smtClean="0"/>
              <a:t> система, дыхательная, развивается общая выносливость, приобретаются двигательные умения и навыки, способствующие укреплению здоровья дошкольников, а также формируется интерес и потребность в занятиях физкультурой и спортом. Занятия на тренажерах начинаются с 1 минуты и с простых упражнений.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80926"/>
          </a:xfrm>
        </p:spPr>
        <p:txBody>
          <a:bodyPr/>
          <a:lstStyle/>
          <a:p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Средняя группа №9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Черлидинг</a:t>
            </a:r>
            <a:endParaRPr lang="ru-RU" sz="3600" dirty="0"/>
          </a:p>
        </p:txBody>
      </p:sp>
      <p:pic>
        <p:nvPicPr>
          <p:cNvPr id="4099" name="Picture 3" descr="C:\Users\Эрик\Desktop\100_67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556792"/>
            <a:ext cx="4464496" cy="3348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5056</TotalTime>
  <Words>562</Words>
  <Application>Microsoft Office PowerPoint</Application>
  <PresentationFormat>Экран (4:3)</PresentationFormat>
  <Paragraphs>54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Diseño predeterminado</vt:lpstr>
      <vt:lpstr>Фитнес технологии в ДОУ</vt:lpstr>
      <vt:lpstr>Что такое фитнес?</vt:lpstr>
      <vt:lpstr>Детский фитнес</vt:lpstr>
      <vt:lpstr> </vt:lpstr>
      <vt:lpstr>Виды детского фитнеса</vt:lpstr>
      <vt:lpstr>Слайд 6</vt:lpstr>
      <vt:lpstr>Средняя группа №8 Занятия с использованием тренажоров</vt:lpstr>
      <vt:lpstr>Слайд 8</vt:lpstr>
      <vt:lpstr>Средняя группа №9 Черлидинг</vt:lpstr>
      <vt:lpstr>Слайд 10</vt:lpstr>
      <vt:lpstr>Средняя группа №11 Фитбол-гимнастика</vt:lpstr>
      <vt:lpstr>Слайд 12</vt:lpstr>
      <vt:lpstr>Средняя группа №12 Степ-аэробика</vt:lpstr>
      <vt:lpstr>Слайд 14</vt:lpstr>
      <vt:lpstr>Старшая группа №10 Аквааэробика</vt:lpstr>
      <vt:lpstr>Слайд 16</vt:lpstr>
      <vt:lpstr>Слайд 17</vt:lpstr>
      <vt:lpstr> Спасибо за внимание!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Эрик</cp:lastModifiedBy>
  <cp:revision>737</cp:revision>
  <dcterms:created xsi:type="dcterms:W3CDTF">2010-05-23T14:28:12Z</dcterms:created>
  <dcterms:modified xsi:type="dcterms:W3CDTF">2015-02-25T15:38:51Z</dcterms:modified>
</cp:coreProperties>
</file>