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6"/>
  </p:notes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67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7CECB-07B0-484D-98F0-837A88CF8CA5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1992D-1BEC-4CE0-B048-CE1CD7828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1992D-1BEC-4CE0-B048-CE1CD7828D8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AA7A-DED7-415F-9F16-0BC37ABEECC7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D070-D77D-4C06-B41C-76B976E33A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AA7A-DED7-415F-9F16-0BC37ABEECC7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D070-D77D-4C06-B41C-76B976E33A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AA7A-DED7-415F-9F16-0BC37ABEECC7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D070-D77D-4C06-B41C-76B976E33A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AA7A-DED7-415F-9F16-0BC37ABEECC7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D070-D77D-4C06-B41C-76B976E33A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AA7A-DED7-415F-9F16-0BC37ABEECC7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D070-D77D-4C06-B41C-76B976E33A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AA7A-DED7-415F-9F16-0BC37ABEECC7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D070-D77D-4C06-B41C-76B976E33A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AA7A-DED7-415F-9F16-0BC37ABEECC7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D070-D77D-4C06-B41C-76B976E33A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AA7A-DED7-415F-9F16-0BC37ABEECC7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D070-D77D-4C06-B41C-76B976E33A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AA7A-DED7-415F-9F16-0BC37ABEECC7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D070-D77D-4C06-B41C-76B976E33A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AA7A-DED7-415F-9F16-0BC37ABEECC7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D070-D77D-4C06-B41C-76B976E33A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AA7A-DED7-415F-9F16-0BC37ABEECC7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778D070-D77D-4C06-B41C-76B976E33A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EFAA7A-DED7-415F-9F16-0BC37ABEECC7}" type="datetimeFigureOut">
              <a:rPr lang="ru-RU" smtClean="0"/>
              <a:pPr/>
              <a:t>15.10.2012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778D070-D77D-4C06-B41C-76B976E33A1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ru.wikipedia.org/wiki/XVI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://ru.wikipedia.org/wiki/%C3%90%C2%A1%C3%90%C2%B0%C3%90%C2%BA%C3%91%C2%81%C3%90%C2%BE%C3%90%C2%BD%C3%90%C2%B8%C3%91%C2%8F_(%C3%90%C2%BA%C3%91%C2%83%C3%91%C2%80%C3%91%C2%84%C3%91%C2%8E%C3%91%C2%80%C3%91%C2%88%C3%90%C2%B5%C3%91%C2%81%C3%91%C2%82%C3%90%C2%B2%C3%90%C2%BE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1700" TargetMode="External"/><Relationship Id="rId5" Type="http://schemas.openxmlformats.org/officeDocument/2006/relationships/hyperlink" Target="http://ru.wikipedia.org/wiki/%C3%90%C2%9F%C3%91%C2%91%C3%91%C2%82%C3%91%C2%80_I" TargetMode="External"/><Relationship Id="rId4" Type="http://schemas.openxmlformats.org/officeDocument/2006/relationships/hyperlink" Target="http://ru.wikipedia.org/wiki/%C3%90%C2%9D%C3%90%C2%BE%C3%90%C2%B2%C3%91%C2%8B%C3%90%C2%B9_%C3%90%C2%B3%C3%90%C2%BE%C3%90%C2%B4" TargetMode="Externa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ru.wikipedia.org/wiki/%C3%90%C2%96%C3%90%C2%B8%C3%90%C2%B2%C3%90%C2%BE%C3%91%C2%82%C3%90%C2%BD%C3%90%C2%BE%C3%90%C2%B5" TargetMode="External"/><Relationship Id="rId7" Type="http://schemas.openxmlformats.org/officeDocument/2006/relationships/hyperlink" Target="http://ru.wikipedia.org/wiki/%C3%90%C2%9E%C3%91%C2%80%C3%90%C2%B5%C3%91%C2%85" TargetMode="External"/><Relationship Id="rId2" Type="http://schemas.openxmlformats.org/officeDocument/2006/relationships/hyperlink" Target="http://ru.wikipedia.org/wiki/%C3%90%C2%A8%C3%90%C2%B0%C3%91%C2%8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C3%90%C2%A4%C3%91%C2%80%C3%91%C2%83%C3%90%C2%BA%C3%91%C2%82%C3%91%C2%8B" TargetMode="External"/><Relationship Id="rId11" Type="http://schemas.openxmlformats.org/officeDocument/2006/relationships/hyperlink" Target="http://ru.wikipedia.org/wiki/XIX_%C3%90%C2%B2%C3%90%C2%B5%C3%90%C2%BA" TargetMode="External"/><Relationship Id="rId5" Type="http://schemas.openxmlformats.org/officeDocument/2006/relationships/hyperlink" Target="http://ru.wikipedia.org/wiki/%C3%90%C2%9A%C3%90%C2%BE%C3%90%C2%BD%C3%90%C2%B4%C3%90%C2%B8%C3%91%C2%82%C3%90%C2%B5%C3%91%C2%80%C3%91%C2%81%C3%90%C2%BA%C3%90%C2%B8%C3%90%C2%B5_%C3%90%C2%B8%C3%90%C2%B7%C3%90%C2%B4%C3%90%C2%B5%C3%90%C2%BB%C3%90%C2%B8%C3%91%C2%8F" TargetMode="External"/><Relationship Id="rId10" Type="http://schemas.openxmlformats.org/officeDocument/2006/relationships/hyperlink" Target="http://ru.wikipedia.org/wiki/%C3%90%C2%9A%C3%90%C2%BB%C3%90%C2%B8%C3%90%C2%BD" TargetMode="External"/><Relationship Id="rId4" Type="http://schemas.openxmlformats.org/officeDocument/2006/relationships/hyperlink" Target="http://ru.wikipedia.org/wiki/%C3%90%C2%9D%C3%90%C2%BE%C3%90%C2%B2%C3%90%C2%BE%C3%90%C2%B3%C3%90%C2%BE%C3%90%C2%B4%C3%90%C2%BD%C3%91%C2%8F%C3%91%C2%8F_%C3%91%C2%91%C3%90%C2%BB%C3%90%C2%BA%C3%90%C2%B0" TargetMode="Externa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2564904"/>
            <a:ext cx="6910536" cy="10355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</a:t>
            </a:r>
            <a:r>
              <a:rPr lang="ru-RU" dirty="0" smtClean="0"/>
              <a:t>Поделки </a:t>
            </a:r>
            <a:r>
              <a:rPr lang="ru-RU" dirty="0" smtClean="0"/>
              <a:t>из бросового материала»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4581128"/>
            <a:ext cx="5328264" cy="1152128"/>
          </a:xfrm>
        </p:spPr>
        <p:txBody>
          <a:bodyPr>
            <a:normAutofit/>
          </a:bodyPr>
          <a:lstStyle/>
          <a:p>
            <a:r>
              <a:rPr lang="ru-RU" dirty="0" smtClean="0"/>
              <a:t>часть 1</a:t>
            </a:r>
          </a:p>
          <a:p>
            <a:r>
              <a:rPr lang="ru-RU" dirty="0" smtClean="0"/>
              <a:t>История </a:t>
            </a:r>
            <a:r>
              <a:rPr lang="ru-RU" dirty="0" smtClean="0"/>
              <a:t>елочной </a:t>
            </a:r>
            <a:r>
              <a:rPr lang="ru-RU" dirty="0" smtClean="0"/>
              <a:t>игрушки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77072"/>
            <a:ext cx="3851920" cy="129614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Накладываем красный пучок на чёрный посредине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 Мастер-класс Моделирование: Снегирь МК Нитки. Фото 7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363589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 Мастер-класс Моделирование: Снегирь МК Нитки. Фото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7190" y="2780928"/>
            <a:ext cx="4956810" cy="370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067944" y="1055495"/>
            <a:ext cx="48600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Соединяем концы пучков так, чтобы один подхватил другой «под ручку» . А серый пучок перевязываем пополам.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25144"/>
            <a:ext cx="7848872" cy="18002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Обхватываем серым пучком ватный шарик распределяя ниточки по всему животику птицы. Можно перехватить хвостик сзади ниточкой, но я этого не делаю.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 Мастер-класс Моделирование: Снегирь МК Нитки. Фото 1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836712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Чёрные нитки укладываем так, чтобы образовалась головка и спина</a:t>
            </a:r>
            <a:r>
              <a:rPr lang="ru-RU" sz="2400" dirty="0" smtClean="0"/>
              <a:t>,</a:t>
            </a:r>
            <a:r>
              <a:rPr lang="ru-RU" sz="2400" dirty="0" smtClean="0"/>
              <a:t> а из красных формируем бока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 Мастер-класс Моделирование: Снегирь МК Нитки. Фото 1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3588" y="1102519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4509120"/>
            <a:ext cx="4032448" cy="216024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Завязываем хвостик</a:t>
            </a:r>
            <a:r>
              <a:rPr lang="ru-RU" sz="2700" dirty="0" smtClean="0"/>
              <a:t>. </a:t>
            </a:r>
            <a:r>
              <a:rPr lang="ru-RU" sz="2700" dirty="0" smtClean="0"/>
              <a:t>Затем подсовываем ниточку, формируя головку</a:t>
            </a:r>
            <a:r>
              <a:rPr lang="ru-RU" sz="2700" dirty="0" smtClean="0"/>
              <a:t>. </a:t>
            </a:r>
            <a:r>
              <a:rPr lang="ru-RU" sz="2700" dirty="0" smtClean="0"/>
              <a:t>Завязываем не туго (т.к. голова у снегиря слабо выражена), делаем петельку для </a:t>
            </a:r>
            <a:r>
              <a:rPr lang="ru-RU" sz="2700" dirty="0" smtClean="0"/>
              <a:t>подвески. </a:t>
            </a:r>
            <a:r>
              <a:rPr lang="ru-RU" sz="2700" dirty="0" smtClean="0"/>
              <a:t>Вклеиваем клюв - подсолнечную семечку и глазки - бусинки или бисер, крупу</a:t>
            </a:r>
            <a:r>
              <a:rPr lang="ru-RU" sz="2700" dirty="0" smtClean="0"/>
              <a:t>. Вот и готова наша елочная игрушка, которую мы сделали своими руками  из  подручного материала.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 Мастер-класс Моделирование: Снегирь МК Нитки. Фото 16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435597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44008" y="1268760"/>
            <a:ext cx="417646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Почему украшают елку. </a:t>
            </a:r>
          </a:p>
          <a:p>
            <a:pPr marL="514350" indent="-514350"/>
            <a:endParaRPr lang="ru-RU" sz="28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3068960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2.История  новогодней игрушки.</a:t>
            </a:r>
            <a:endParaRPr lang="ru-RU" sz="3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5482952" cy="563190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Для большинства людей встреча Нового года - самый любимый праздник.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Новый год</a:t>
            </a:r>
            <a:r>
              <a:rPr lang="ru-RU" dirty="0" smtClean="0">
                <a:solidFill>
                  <a:srgbClr val="7030A0"/>
                </a:solidFill>
              </a:rPr>
              <a:t> называют волшебным, загадочным, удивительным, неповторимым, чарующим. Люди ожидают очередного чуда, светлой сказки, нового счастья... Этот праздник неизменно сопровождается радостными хлопотами и заботами. В эту пору все мы пытаемся по совместительству работать волшебниками, чародеями, добрыми феями... </a:t>
            </a:r>
          </a:p>
          <a:p>
            <a:endParaRPr lang="ru-RU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857250"/>
            <a:ext cx="3347864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История новогодней игрушки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148064" y="148478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5300464" y="163718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5452864" y="178958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2699792" y="1268760"/>
            <a:ext cx="4392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7030A0"/>
                </a:solidFill>
              </a:rPr>
              <a:t>История украшения деревьев к празднику уходит во времена царствования фараонов.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32040" y="2780928"/>
            <a:ext cx="3960440" cy="1584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7030A0"/>
                </a:solidFill>
                <a:latin typeface="Constantia" pitchFamily="18" charset="0"/>
              </a:rPr>
              <a:t>Первая ёлочная </a:t>
            </a:r>
            <a:r>
              <a:rPr lang="ru-RU" sz="2400" dirty="0" err="1" smtClean="0">
                <a:solidFill>
                  <a:srgbClr val="7030A0"/>
                </a:solidFill>
                <a:latin typeface="Constantia" pitchFamily="18" charset="0"/>
              </a:rPr>
              <a:t>игрушка,стеклянный</a:t>
            </a:r>
            <a:r>
              <a:rPr lang="ru-RU" sz="2400" dirty="0" smtClean="0">
                <a:solidFill>
                  <a:srgbClr val="7030A0"/>
                </a:solidFill>
                <a:latin typeface="Constantia" pitchFamily="18" charset="0"/>
              </a:rPr>
              <a:t> шар появилась в </a:t>
            </a:r>
            <a:r>
              <a:rPr lang="ru-RU" sz="2400" dirty="0" smtClean="0">
                <a:solidFill>
                  <a:srgbClr val="7030A0"/>
                </a:solidFill>
                <a:latin typeface="Constantia" pitchFamily="18" charset="0"/>
                <a:hlinkClick r:id="rId2" tooltip="Саксония (курфюршество)"/>
              </a:rPr>
              <a:t>Саксонии</a:t>
            </a:r>
            <a:r>
              <a:rPr lang="ru-RU" sz="2400" dirty="0" smtClean="0">
                <a:solidFill>
                  <a:srgbClr val="7030A0"/>
                </a:solidFill>
                <a:latin typeface="Constantia" pitchFamily="18" charset="0"/>
              </a:rPr>
              <a:t> в </a:t>
            </a:r>
            <a:r>
              <a:rPr lang="ru-RU" sz="2400" dirty="0" smtClean="0">
                <a:solidFill>
                  <a:srgbClr val="7030A0"/>
                </a:solidFill>
                <a:latin typeface="Constantia" pitchFamily="18" charset="0"/>
                <a:hlinkClick r:id="rId3" tooltip="XVI"/>
              </a:rPr>
              <a:t>XVI</a:t>
            </a:r>
            <a:r>
              <a:rPr lang="ru-RU" sz="2400" dirty="0" smtClean="0">
                <a:solidFill>
                  <a:srgbClr val="7030A0"/>
                </a:solidFill>
                <a:latin typeface="Constantia" pitchFamily="18" charset="0"/>
              </a:rPr>
              <a:t> веке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43808" y="4509120"/>
            <a:ext cx="44644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7030A0"/>
                </a:solidFill>
                <a:latin typeface="Constantia" pitchFamily="18" charset="0"/>
              </a:rPr>
              <a:t>В Россию обычай отмечать </a:t>
            </a:r>
            <a:r>
              <a:rPr lang="ru-RU" sz="2400" dirty="0" smtClean="0">
                <a:solidFill>
                  <a:srgbClr val="7030A0"/>
                </a:solidFill>
                <a:latin typeface="Constantia" pitchFamily="18" charset="0"/>
                <a:hlinkClick r:id="rId4" tooltip="Новый год"/>
              </a:rPr>
              <a:t>Новый год</a:t>
            </a:r>
            <a:r>
              <a:rPr lang="ru-RU" sz="2400" dirty="0" smtClean="0">
                <a:solidFill>
                  <a:srgbClr val="7030A0"/>
                </a:solidFill>
                <a:latin typeface="Constantia" pitchFamily="18" charset="0"/>
              </a:rPr>
              <a:t> привез из Германии </a:t>
            </a:r>
            <a:r>
              <a:rPr lang="ru-RU" sz="2400" dirty="0" smtClean="0">
                <a:solidFill>
                  <a:srgbClr val="7030A0"/>
                </a:solidFill>
                <a:latin typeface="Constantia" pitchFamily="18" charset="0"/>
                <a:hlinkClick r:id="rId5" tooltip="Пётр I"/>
              </a:rPr>
              <a:t>Пётр I</a:t>
            </a:r>
            <a:r>
              <a:rPr lang="ru-RU" sz="2400" dirty="0" smtClean="0">
                <a:solidFill>
                  <a:srgbClr val="7030A0"/>
                </a:solidFill>
                <a:latin typeface="Constantia" pitchFamily="18" charset="0"/>
              </a:rPr>
              <a:t>; первые в России новогодние праздники были устроены, согласно царскому указу, в </a:t>
            </a:r>
            <a:r>
              <a:rPr lang="ru-RU" sz="2400" dirty="0" smtClean="0">
                <a:solidFill>
                  <a:srgbClr val="7030A0"/>
                </a:solidFill>
                <a:latin typeface="Constantia" pitchFamily="18" charset="0"/>
                <a:hlinkClick r:id="rId6" tooltip="1700"/>
              </a:rPr>
              <a:t>1700</a:t>
            </a:r>
            <a:r>
              <a:rPr lang="ru-RU" sz="2400" dirty="0" smtClean="0">
                <a:solidFill>
                  <a:srgbClr val="7030A0"/>
                </a:solidFill>
                <a:latin typeface="Constantia" pitchFamily="18" charset="0"/>
              </a:rPr>
              <a:t> году. </a:t>
            </a:r>
          </a:p>
          <a:p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1194" y="4293096"/>
            <a:ext cx="193280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772816"/>
            <a:ext cx="284380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Содержимое 29"/>
          <p:cNvSpPr>
            <a:spLocks noGrp="1"/>
          </p:cNvSpPr>
          <p:nvPr>
            <p:ph idx="1"/>
          </p:nvPr>
        </p:nvSpPr>
        <p:spPr>
          <a:xfrm flipV="1">
            <a:off x="457200" y="6324600"/>
            <a:ext cx="45719" cy="5672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52320" y="1340768"/>
            <a:ext cx="144016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11560" y="3789040"/>
            <a:ext cx="3312368" cy="28083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620688"/>
            <a:ext cx="27363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C00000"/>
                </a:solidFill>
              </a:rPr>
              <a:t>Ёлочные украшения</a:t>
            </a:r>
            <a:r>
              <a:rPr lang="ru-RU" dirty="0">
                <a:solidFill>
                  <a:srgbClr val="C00000"/>
                </a:solidFill>
              </a:rPr>
              <a:t> — 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 tooltip="Шар"/>
              </a:rPr>
              <a:t>шары</a:t>
            </a:r>
            <a:r>
              <a:rPr lang="ru-RU" dirty="0">
                <a:solidFill>
                  <a:srgbClr val="C00000"/>
                </a:solidFill>
              </a:rPr>
              <a:t> или фигурки </a:t>
            </a:r>
            <a:r>
              <a:rPr lang="ru-RU" dirty="0">
                <a:solidFill>
                  <a:srgbClr val="C00000"/>
                </a:solidFill>
                <a:hlinkClick r:id="rId3" tooltip="Животное"/>
              </a:rPr>
              <a:t>животных</a:t>
            </a:r>
            <a:r>
              <a:rPr lang="ru-RU" dirty="0">
                <a:solidFill>
                  <a:srgbClr val="C00000"/>
                </a:solidFill>
              </a:rPr>
              <a:t>, человека, предметов быта, которыми наряжают </a:t>
            </a:r>
            <a:r>
              <a:rPr lang="ru-RU" dirty="0">
                <a:solidFill>
                  <a:srgbClr val="C00000"/>
                </a:solidFill>
                <a:hlinkClick r:id="rId4" tooltip="Новогодняя ёлка"/>
              </a:rPr>
              <a:t>новогоднюю ёлку</a:t>
            </a:r>
            <a:r>
              <a:rPr lang="ru-RU" dirty="0">
                <a:solidFill>
                  <a:srgbClr val="C00000"/>
                </a:solidFill>
              </a:rPr>
              <a:t>. Помимо игрушек, ёлка украшается </a:t>
            </a:r>
            <a:r>
              <a:rPr lang="ru-RU" dirty="0">
                <a:solidFill>
                  <a:srgbClr val="C00000"/>
                </a:solidFill>
                <a:hlinkClick r:id="rId5" tooltip="Кондитерские изделия"/>
              </a:rPr>
              <a:t>сладостями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>
                <a:solidFill>
                  <a:srgbClr val="C00000"/>
                </a:solidFill>
                <a:hlinkClick r:id="rId6" tooltip="Фрукты"/>
              </a:rPr>
              <a:t>фруктами</a:t>
            </a:r>
            <a:r>
              <a:rPr lang="ru-RU" dirty="0">
                <a:solidFill>
                  <a:srgbClr val="C00000"/>
                </a:solidFill>
              </a:rPr>
              <a:t> и </a:t>
            </a:r>
            <a:r>
              <a:rPr lang="ru-RU" dirty="0">
                <a:solidFill>
                  <a:srgbClr val="C00000"/>
                </a:solidFill>
                <a:hlinkClick r:id="rId7" tooltip="Орех"/>
              </a:rPr>
              <a:t>орехами</a:t>
            </a:r>
            <a:r>
              <a:rPr lang="ru-RU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10" name="Picture 4" descr="http://im0-tub.yandex.net/i?id=34018258&amp;tov=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99792" y="620688"/>
            <a:ext cx="1857375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164288" y="30689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11560" y="429309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55576" y="4445496"/>
            <a:ext cx="3032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63960" y="393305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187624" y="5085184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  <a:latin typeface="Constantia" pitchFamily="18" charset="0"/>
              </a:rPr>
              <a:t>На Руси первые ёлочные игрушки делали из тряпок, соломы, цветных ленточек, а уже позднее из бумаги и фольги.</a:t>
            </a:r>
            <a:endParaRPr lang="ru-RU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4761735" y="4293096"/>
            <a:ext cx="1466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5976" y="3356992"/>
            <a:ext cx="45720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4860032" y="908720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  <a:latin typeface="Constantia" pitchFamily="18" charset="0"/>
              </a:rPr>
              <a:t>Первое в России специализированное стеклянное ёлочное производство открыли под </a:t>
            </a:r>
            <a:r>
              <a:rPr lang="ru-RU" dirty="0" smtClean="0">
                <a:solidFill>
                  <a:srgbClr val="C00000"/>
                </a:solidFill>
                <a:latin typeface="Constantia" pitchFamily="18" charset="0"/>
                <a:hlinkClick r:id="rId10" tooltip="Клин"/>
              </a:rPr>
              <a:t>Клином</a:t>
            </a:r>
            <a:r>
              <a:rPr lang="ru-RU" dirty="0" smtClean="0">
                <a:solidFill>
                  <a:srgbClr val="C00000"/>
                </a:solidFill>
                <a:latin typeface="Constantia" pitchFamily="18" charset="0"/>
              </a:rPr>
              <a:t>, в имении князя Меньшикова, в начале </a:t>
            </a:r>
            <a:r>
              <a:rPr lang="ru-RU" dirty="0" smtClean="0">
                <a:solidFill>
                  <a:srgbClr val="C00000"/>
                </a:solidFill>
                <a:latin typeface="Constantia" pitchFamily="18" charset="0"/>
                <a:hlinkClick r:id="rId11" tooltip="XIX век"/>
              </a:rPr>
              <a:t>XIX века</a:t>
            </a:r>
            <a:r>
              <a:rPr lang="ru-RU" dirty="0" smtClean="0">
                <a:solidFill>
                  <a:srgbClr val="C00000"/>
                </a:solidFill>
                <a:latin typeface="Constantia" pitchFamily="18" charset="0"/>
              </a:rPr>
              <a:t>. </a:t>
            </a:r>
            <a:endParaRPr lang="ru-RU" dirty="0">
              <a:solidFill>
                <a:srgbClr val="C0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Снегирь из ниток</a:t>
            </a:r>
            <a:endParaRPr lang="ru-RU" dirty="0"/>
          </a:p>
        </p:txBody>
      </p:sp>
      <p:pic>
        <p:nvPicPr>
          <p:cNvPr id="4" name="Содержимое 3" descr=" Мастер-класс Моделирование: Снегирь МК Нитки. Фото 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820891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91264" cy="12264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Для изготовления этой игрушки нам понадобится: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серые, чёрные, красные вязальные нитки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вата или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синтепон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pPr algn="just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прямоугольный лист плотного картона размером 20х14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см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013176"/>
            <a:ext cx="7236296" cy="1844824"/>
          </a:xfrm>
        </p:spPr>
        <p:txBody>
          <a:bodyPr numCol="1">
            <a:normAutofit fontScale="90000"/>
          </a:bodyPr>
          <a:lstStyle/>
          <a:p>
            <a:r>
              <a:rPr lang="ru-RU" sz="2700" dirty="0" smtClean="0"/>
              <a:t>Наматываем 50 - 60 витков чёрной нитью вокруг длинной стороны прямоугольника. Разрезаем пополам.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 Мастер-класс Моделирование: Снегирь МК Нитки. Фото 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36712"/>
            <a:ext cx="673224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45224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А теперь обмотаем вокруг короткой стороны 40 витков красной нити</a:t>
            </a:r>
            <a:r>
              <a:rPr lang="ru-RU" sz="2400" dirty="0" smtClean="0"/>
              <a:t>. </a:t>
            </a:r>
            <a:r>
              <a:rPr lang="ru-RU" sz="2400" dirty="0" smtClean="0"/>
              <a:t>Аналогично намотаем серую </a:t>
            </a:r>
            <a:r>
              <a:rPr lang="ru-RU" sz="2400" dirty="0" smtClean="0"/>
              <a:t>нить.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 Мастер-класс Моделирование: Снегирь МК Нитки. Фото 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813690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366</TotalTime>
  <Words>340</Words>
  <Application>Microsoft Office PowerPoint</Application>
  <PresentationFormat>Экран (4:3)</PresentationFormat>
  <Paragraphs>26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«Поделки из бросового материала»</vt:lpstr>
      <vt:lpstr>Слайд 2</vt:lpstr>
      <vt:lpstr>Слайд 3</vt:lpstr>
      <vt:lpstr>История новогодней игрушки</vt:lpstr>
      <vt:lpstr>Слайд 5</vt:lpstr>
      <vt:lpstr>Снегирь из ниток</vt:lpstr>
      <vt:lpstr>Для изготовления этой игрушки нам понадобится:</vt:lpstr>
      <vt:lpstr>Наматываем 50 - 60 витков чёрной нитью вокруг длинной стороны прямоугольника. Разрезаем пополам.  </vt:lpstr>
      <vt:lpstr>А теперь обмотаем вокруг короткой стороны 40 витков красной нити. Аналогично намотаем серую нить. </vt:lpstr>
      <vt:lpstr>Накладываем красный пучок на чёрный посредине</vt:lpstr>
      <vt:lpstr>Обхватываем серым пучком ватный шарик распределяя ниточки по всему животику птицы. Можно перехватить хвостик сзади ниточкой, но я этого не делаю. </vt:lpstr>
      <vt:lpstr>Чёрные нитки укладываем так, чтобы образовалась головка и спина, а из красных формируем бока </vt:lpstr>
      <vt:lpstr>Завязываем хвостик. Затем подсовываем ниточку, формируя головку. Завязываем не туго (т.к. голова у снегиря слабо выражена), делаем петельку для подвески. Вклеиваем клюв - подсолнечную семечку и глазки - бусинки или бисер, крупу. Вот и готова наша елочная игрушка, которую мы сделали своими руками  из  подручного материала.   </vt:lpstr>
      <vt:lpstr>Слайд 14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«Ёлочная игрушка – история возникновения».</dc:title>
  <dc:creator>User</dc:creator>
  <cp:lastModifiedBy>user</cp:lastModifiedBy>
  <cp:revision>25</cp:revision>
  <dcterms:created xsi:type="dcterms:W3CDTF">2012-01-21T05:25:16Z</dcterms:created>
  <dcterms:modified xsi:type="dcterms:W3CDTF">2012-10-15T19:29:33Z</dcterms:modified>
</cp:coreProperties>
</file>