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2" r:id="rId9"/>
    <p:sldId id="260" r:id="rId10"/>
    <p:sldId id="288" r:id="rId11"/>
    <p:sldId id="289" r:id="rId12"/>
    <p:sldId id="271" r:id="rId13"/>
    <p:sldId id="275" r:id="rId14"/>
    <p:sldId id="283" r:id="rId15"/>
    <p:sldId id="284" r:id="rId16"/>
    <p:sldId id="277" r:id="rId17"/>
    <p:sldId id="282" r:id="rId18"/>
    <p:sldId id="281" r:id="rId19"/>
    <p:sldId id="263" r:id="rId20"/>
    <p:sldId id="270" r:id="rId21"/>
    <p:sldId id="290" r:id="rId22"/>
    <p:sldId id="266" r:id="rId23"/>
    <p:sldId id="269" r:id="rId24"/>
    <p:sldId id="272" r:id="rId25"/>
    <p:sldId id="291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CC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9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67C6-2376-41FC-9905-E7B8290C5B8B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4A40-6963-4E67-A3DF-023C19F5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66FF"/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D2AB60-7E50-4691-8F2C-FB824003E7BF}" type="datetimeFigureOut">
              <a:rPr lang="ru-RU" smtClean="0"/>
              <a:pPr/>
              <a:t>25.09.2013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8"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Q_9nlEIDeCU/TqqLQ3qoxyI/AAAAAAAAAk4/a8-yrU9qbmM/s1600/1%D0%B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1.bp.blogspot.com/-cf9g3H2OlUU/TqqMa4fvAoI/AAAAAAAAAlA/nCUoUQasI4I/s1600/10+%D0%B1.jp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pPoygmGDmhU/Tq08rkGmjDI/AAAAAAAAAmA/X7W0JDh8dHo/s1600/10+++%D0%B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3.bp.blogspot.com/-KtY5h_5buh8/TqqM6lUp-HI/AAAAAAAAAlI/TUSFTEa12Bs/s1600/10%D0%B0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2.bp.blogspot.com/-lKCAMOkQxI4/TqqNfWqrB_I/AAAAAAAAAlQ/bCuTSL_r1gE/s1600/10%D0%B5.jpg" TargetMode="External"/><Relationship Id="rId7" Type="http://schemas.openxmlformats.org/officeDocument/2006/relationships/hyperlink" Target="http://1.bp.blogspot.com/-qfr5VO0H3pI/TqqOcB0ja6I/AAAAAAAAAlY/NVgxzlvDqbk/s1600/10+%D0%B3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2.bp.blogspot.com/-YNUexpYyXD4/Tq07-9OCWRI/AAAAAAAAAl4/GHnWJeXDyYs/s1600/10+++++%D0%B3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1.bp.blogspot.com/-BwU-KA2RwpY/TqqPBCNWI2I/AAAAAAAAAlg/xbzawNH_RQk/s1600/10+%D0%B4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38576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художественно-эстетической </a:t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технологии</a:t>
            </a:r>
            <a:b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квиллинг (бумагокручение)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108520" y="6858000"/>
            <a:ext cx="8972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5536" y="10527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Катя\квилинг\dsc05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238488" cy="24288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86380" y="4500569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Выполнила:</a:t>
            </a:r>
          </a:p>
          <a:p>
            <a:r>
              <a:rPr lang="ru-RU" dirty="0" smtClean="0"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Шпанка Екатерина Витальевна</a:t>
            </a:r>
          </a:p>
          <a:p>
            <a:r>
              <a:rPr lang="ru-RU" dirty="0" smtClean="0"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Воспитатель МБУ №27</a:t>
            </a:r>
          </a:p>
          <a:p>
            <a:r>
              <a:rPr lang="ru-RU" dirty="0" smtClean="0"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Лесовичок</a:t>
            </a:r>
            <a:r>
              <a:rPr lang="ru-RU" dirty="0" smtClean="0"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solidFill>
                  <a:schemeClr val="accent3"/>
                </a:solidFill>
                <a:latin typeface="Calibri" pitchFamily="34" charset="0"/>
                <a:cs typeface="Times New Roman" pitchFamily="18" charset="0"/>
              </a:rPr>
              <a:t>г. о. Тольятти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7929586" y="5929330"/>
            <a:ext cx="526856" cy="528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технологии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072462" y="41433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58" y="857232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1357299"/>
            <a:ext cx="900115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В результате применения данной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технологии дошкольники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Овладели различными приемами работы с бумагой;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Узнали основные геометрические понятия и базовые формы квиллинга;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Умеют следовать устным инструкциям, создавать изделия квиллинга;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Создают композиции с изделиями, выполненными в технике квиллинга;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Умеют работать с  бумагой в технике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квиллинг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Развили внимание, память, мышление, пространственное воображение; мелкую моторику рук и глазомер;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Познакомились с искусством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бумагокручения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chemeClr val="accent3"/>
                </a:solidFill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solidFill>
                  <a:schemeClr val="accent3"/>
                </a:solidFill>
              </a:rPr>
              <a:t> Художественный вкус, творческие способности и фантазию.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 smtClean="0">
                <a:solidFill>
                  <a:schemeClr val="accent3"/>
                </a:solidFill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лучшили свои коммуникативные способности и приобрели навыки работы в коллективе.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000636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/>
                </a:solidFill>
              </a:rPr>
              <a:t>Изучение основных элементов </a:t>
            </a:r>
            <a:r>
              <a:rPr lang="ru-RU" sz="1600" dirty="0" err="1" smtClean="0">
                <a:solidFill>
                  <a:schemeClr val="accent3"/>
                </a:solidFill>
              </a:rPr>
              <a:t>квиллинговой</a:t>
            </a:r>
            <a:r>
              <a:rPr lang="ru-RU" sz="1600" dirty="0" smtClean="0">
                <a:solidFill>
                  <a:schemeClr val="accent3"/>
                </a:solidFill>
              </a:rPr>
              <a:t> техники необходимо проводить по принципу: от простого к сложному, в последствии, комбинируя разные элементы, у детей будут возникать новые образы, которые они смогут воплотить с помощью бумажных полосок.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3"/>
                </a:solidFill>
              </a:rPr>
              <a:t>Наилучшим вариантом будет выкладывание узора, после чего каждый из элементов квиллинга необходимо приклеить на своё место.</a:t>
            </a:r>
            <a:endParaRPr lang="ru-RU" sz="1600" dirty="0"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4214818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Рекомендации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143117"/>
            <a:ext cx="807249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3"/>
                </a:solidFill>
              </a:rPr>
              <a:t>Данная технология может использоваться воспитателями для детей как младшего дошкольного возраста, так и для детей старшей возрастной группы.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3"/>
                </a:solidFill>
              </a:rPr>
              <a:t>В результате применения этой технологии у детей развивается внимательность, мелкая моторика рук, глазомер и творческая фантазия.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3"/>
                </a:solidFill>
              </a:rPr>
              <a:t>Данная технология доступна и может использоваться родителями дома.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305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квиллинга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2910" y="11429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316416" y="53732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500174"/>
            <a:ext cx="8786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accent3"/>
                </a:solidFill>
              </a:rPr>
              <a:t>Квиллинг</a:t>
            </a:r>
            <a:r>
              <a:rPr lang="ru-RU" sz="1200" dirty="0" smtClean="0">
                <a:solidFill>
                  <a:schemeClr val="accent3"/>
                </a:solidFill>
              </a:rPr>
              <a:t>, также известный как бумажная филигрань или </a:t>
            </a:r>
            <a:r>
              <a:rPr lang="ru-RU" sz="1200" dirty="0" err="1" smtClean="0">
                <a:solidFill>
                  <a:schemeClr val="accent3"/>
                </a:solidFill>
              </a:rPr>
              <a:t>бумагокручение</a:t>
            </a:r>
            <a:r>
              <a:rPr lang="ru-RU" sz="1200" dirty="0" smtClean="0">
                <a:solidFill>
                  <a:schemeClr val="accent3"/>
                </a:solidFill>
              </a:rPr>
              <a:t>, - это искусство изготовления плоских или объемных композиций из скрученных в спиральки длинных и узких полосок бумаги. Хотя происхождение квиллинга не зарегистрировано, некоторые считают, что этот вид искусства появился сразу после изобретения бумаги в Китае в 105 году нашей эры. 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  Другие источники полагают, что этот вид искусства существовал в древнем Египте. Очевидно одно – у квиллинга богатая история. 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 Считается, что в 300-ых и 400-ых годах серебряными и золотыми полосками украшали колонны и вазы, а также используя эту технику создавали прекрасные ювелирные украшения. К 1200-ым годам этот вид искусства был очень популярен. 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 Известная металлическая филигрань за недоступностью материалов для всех умельцев превратилась в бумажную. 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Тогда европейские монахини, используя гусиные перья для скручивания бумаги, обрамляли священные писания, картины и обложки книг. Использование гусиного пера для скручивания бумаги и дало название этому виду искусства (англ. </a:t>
            </a:r>
            <a:r>
              <a:rPr lang="ru-RU" sz="1200" dirty="0" err="1" smtClean="0">
                <a:solidFill>
                  <a:schemeClr val="accent3"/>
                </a:solidFill>
              </a:rPr>
              <a:t>quilling</a:t>
            </a:r>
            <a:r>
              <a:rPr lang="ru-RU" sz="1200" dirty="0" smtClean="0">
                <a:solidFill>
                  <a:schemeClr val="accent3"/>
                </a:solidFill>
              </a:rPr>
              <a:t> — от слова </a:t>
            </a:r>
            <a:r>
              <a:rPr lang="ru-RU" sz="1200" dirty="0" err="1" smtClean="0">
                <a:solidFill>
                  <a:schemeClr val="accent3"/>
                </a:solidFill>
              </a:rPr>
              <a:t>quill</a:t>
            </a:r>
            <a:r>
              <a:rPr lang="ru-RU" sz="1200" dirty="0" smtClean="0">
                <a:solidFill>
                  <a:schemeClr val="accent3"/>
                </a:solidFill>
              </a:rPr>
              <a:t> (птичье перо)). Монахини (и как кто-то полагает, что и монахи) использовали 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</a:t>
            </a:r>
            <a:r>
              <a:rPr lang="ru-RU" sz="1200" dirty="0" smtClean="0">
                <a:solidFill>
                  <a:schemeClr val="accent3"/>
                </a:solidFill>
              </a:rPr>
              <a:t> для имитации более дорогих узоров из кованого железа или резной слоновой кости; и если они не могли использовать золото и серебро, они использовали бумагу, а затем покрывали законченную работу золотом. 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 В конце 1600-ых и начале 1700-ых годов 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</a:t>
            </a:r>
            <a:r>
              <a:rPr lang="ru-RU" sz="1200" dirty="0" smtClean="0">
                <a:solidFill>
                  <a:schemeClr val="accent3"/>
                </a:solidFill>
              </a:rPr>
              <a:t> стал развлечением для благородных дам.</a:t>
            </a:r>
          </a:p>
          <a:p>
            <a:r>
              <a:rPr lang="ru-RU" sz="1200" dirty="0" err="1" smtClean="0">
                <a:solidFill>
                  <a:schemeClr val="accent3"/>
                </a:solidFill>
              </a:rPr>
              <a:t>Квиллинг</a:t>
            </a:r>
            <a:r>
              <a:rPr lang="ru-RU" sz="1200" dirty="0" smtClean="0">
                <a:solidFill>
                  <a:schemeClr val="accent3"/>
                </a:solidFill>
              </a:rPr>
              <a:t> рассматривался как достойное хобби для юных леди (их обучали 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квиллингу</a:t>
            </a:r>
            <a:r>
              <a:rPr lang="ru-RU" sz="1200" dirty="0" smtClean="0">
                <a:solidFill>
                  <a:schemeClr val="accent3"/>
                </a:solidFill>
              </a:rPr>
              <a:t> наряду с вышиванием). Школы того времени преподавали 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</a:t>
            </a:r>
            <a:r>
              <a:rPr lang="ru-RU" sz="1200" dirty="0" smtClean="0">
                <a:solidFill>
                  <a:schemeClr val="accent3"/>
                </a:solidFill>
              </a:rPr>
              <a:t> как один из своих курсов. 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Только люди с деньгами могли позволить себе покупать материалы для квиллинга. И только леди из высших слоёв общества обладали временем для занятия 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квиллингом</a:t>
            </a:r>
            <a:r>
              <a:rPr lang="ru-RU" sz="1200" dirty="0" smtClean="0">
                <a:solidFill>
                  <a:schemeClr val="accent3"/>
                </a:solidFill>
              </a:rPr>
              <a:t>, не нуждающиеся в работе, а только заполняющие своё время в ожидании подходящих женихов.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 Колонисты привезли 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</a:t>
            </a:r>
            <a:r>
              <a:rPr lang="ru-RU" sz="1200" dirty="0" smtClean="0">
                <a:solidFill>
                  <a:schemeClr val="accent3"/>
                </a:solidFill>
              </a:rPr>
              <a:t> в Америку и он пережил там возрождение.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Искусство квиллинга сейчас вновь входит в моду со многими союзами и клубами, занимающимися 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квиллингом</a:t>
            </a:r>
            <a:r>
              <a:rPr lang="ru-RU" sz="1200" dirty="0" smtClean="0">
                <a:solidFill>
                  <a:schemeClr val="accent3"/>
                </a:solidFill>
              </a:rPr>
              <a:t>, а увеличение популярности </a:t>
            </a:r>
            <a:r>
              <a:rPr lang="ru-RU" sz="1200" dirty="0" err="1" smtClean="0">
                <a:solidFill>
                  <a:schemeClr val="accent3"/>
                </a:solidFill>
              </a:rPr>
              <a:t>скрапбукинга</a:t>
            </a:r>
            <a:r>
              <a:rPr lang="ru-RU" sz="1200" dirty="0" smtClean="0">
                <a:solidFill>
                  <a:schemeClr val="accent3"/>
                </a:solidFill>
              </a:rPr>
              <a:t> способствует этому, так как </a:t>
            </a:r>
            <a:r>
              <a:rPr lang="ru-RU" sz="1200" dirty="0" err="1" smtClean="0">
                <a:solidFill>
                  <a:schemeClr val="accent3"/>
                </a:solidFill>
              </a:rPr>
              <a:t>скрапбукеры</a:t>
            </a:r>
            <a:r>
              <a:rPr lang="ru-RU" sz="1200" dirty="0" smtClean="0">
                <a:solidFill>
                  <a:schemeClr val="accent3"/>
                </a:solidFill>
              </a:rPr>
              <a:t> используют технику квиллинга в украшении своих альбомов.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 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</a:t>
            </a:r>
            <a:r>
              <a:rPr lang="ru-RU" sz="1200" dirty="0" smtClean="0">
                <a:solidFill>
                  <a:schemeClr val="accent3"/>
                </a:solidFill>
              </a:rPr>
              <a:t> обладает богатой и интересной историей. И занимаясь </a:t>
            </a:r>
            <a:r>
              <a:rPr lang="ru-RU" sz="1200" dirty="0" err="1" smtClean="0">
                <a:solidFill>
                  <a:schemeClr val="accent3"/>
                </a:solidFill>
              </a:rPr>
              <a:t>квиллингом</a:t>
            </a:r>
            <a:r>
              <a:rPr lang="ru-RU" sz="1200" dirty="0" smtClean="0">
                <a:solidFill>
                  <a:schemeClr val="accent3"/>
                </a:solidFill>
              </a:rPr>
              <a:t>, осознавайте, что Вы делите что-то созданное многими разными людьми в разные периоды истории.</a:t>
            </a:r>
          </a:p>
        </p:txBody>
      </p:sp>
      <p:sp>
        <p:nvSpPr>
          <p:cNvPr id="4" name="Овал 3"/>
          <p:cNvSpPr/>
          <p:nvPr/>
        </p:nvSpPr>
        <p:spPr>
          <a:xfrm>
            <a:off x="1214414" y="5000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001024" y="60722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285860"/>
            <a:ext cx="671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РАБОТ</a:t>
            </a:r>
            <a:endParaRPr lang="ru-RU" sz="9600" dirty="0"/>
          </a:p>
        </p:txBody>
      </p:sp>
      <p:sp>
        <p:nvSpPr>
          <p:cNvPr id="5" name="Овал 4"/>
          <p:cNvSpPr/>
          <p:nvPr/>
        </p:nvSpPr>
        <p:spPr>
          <a:xfrm>
            <a:off x="7668344" y="40050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8316416" y="53732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виллинг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968" y="902208"/>
            <a:ext cx="7370064" cy="50535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560064" cy="4663440"/>
          </a:xfrm>
          <a:prstGeom prst="rect">
            <a:avLst/>
          </a:prstGeom>
        </p:spPr>
      </p:pic>
      <p:pic>
        <p:nvPicPr>
          <p:cNvPr id="13314" name="Picture 2" descr="E:\Катя\квилинг\phpThumb_generated_thumbnail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172" y="1285860"/>
            <a:ext cx="430364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E:\Катя\квилинг\image_209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4286280" cy="3214710"/>
          </a:xfrm>
          <a:prstGeom prst="rect">
            <a:avLst/>
          </a:prstGeom>
          <a:noFill/>
        </p:spPr>
      </p:pic>
      <p:pic>
        <p:nvPicPr>
          <p:cNvPr id="12290" name="Picture 2" descr="E:\Катя\квилинг\0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5000660" cy="314324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785786" y="12858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929586" y="50006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7143768" y="592933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143108" y="22859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3297936" cy="4401312"/>
          </a:xfrm>
          <a:prstGeom prst="rect">
            <a:avLst/>
          </a:prstGeom>
        </p:spPr>
      </p:pic>
      <p:pic>
        <p:nvPicPr>
          <p:cNvPr id="8" name="Рисунок 7" descr="Рисунок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4486656" cy="49133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71679"/>
            <a:ext cx="4118297" cy="3500462"/>
          </a:xfrm>
          <a:prstGeom prst="rect">
            <a:avLst/>
          </a:prstGeom>
        </p:spPr>
      </p:pic>
      <p:pic>
        <p:nvPicPr>
          <p:cNvPr id="10241" name="Picture 1" descr="E:\Катя\квилинг\0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3116"/>
            <a:ext cx="3500462" cy="34020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3200" dirty="0" smtClean="0"/>
              <a:t>В практике детских садов начал использоваться новый вид изобразительной деятельности - </a:t>
            </a:r>
            <a:r>
              <a:rPr lang="ru-RU" sz="3200" dirty="0" err="1" smtClean="0"/>
              <a:t>квиллинг</a:t>
            </a:r>
            <a:r>
              <a:rPr lang="ru-RU" sz="3200" dirty="0" smtClean="0"/>
              <a:t> или </a:t>
            </a:r>
            <a:r>
              <a:rPr lang="ru-RU" sz="3200" dirty="0" err="1" smtClean="0"/>
              <a:t>бумагокручение</a:t>
            </a:r>
            <a:r>
              <a:rPr lang="ru-RU" sz="3200" dirty="0" smtClean="0"/>
              <a:t>. Но это направление не так распространено, как например аппликация, поэтому для педагогов и родителей интересно будет узнать об этом искусстве.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200" dirty="0" smtClean="0"/>
              <a:t>Способствует всестороннему интеллектуальному и эстетическому развитию детей в процессе овладения элементарными приемами техники квиллинга, как художественного способа конструирования из бумаги.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70000"/>
              </a:lnSpc>
              <a:buNone/>
            </a:pP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квиллинга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214422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072462" y="5786454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1547664" y="53012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53732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5057578" cy="3796337"/>
          </a:xfrm>
          <a:prstGeom prst="rect">
            <a:avLst/>
          </a:prstGeom>
        </p:spPr>
      </p:pic>
      <p:pic>
        <p:nvPicPr>
          <p:cNvPr id="8" name="Рисунок 7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3694176" cy="483412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611560" y="1772816"/>
            <a:ext cx="648072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flipV="1">
            <a:off x="6660232" y="6237312"/>
            <a:ext cx="194421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75656" y="980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643182"/>
            <a:ext cx="3790950" cy="3448050"/>
          </a:xfrm>
          <a:prstGeom prst="rect">
            <a:avLst/>
          </a:prstGeom>
        </p:spPr>
      </p:pic>
      <p:pic>
        <p:nvPicPr>
          <p:cNvPr id="15" name="Рисунок 14" descr="Рисунок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85860"/>
            <a:ext cx="4038600" cy="370522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3343564" cy="4461164"/>
          </a:xfrm>
          <a:prstGeom prst="rect">
            <a:avLst/>
          </a:prstGeom>
        </p:spPr>
      </p:pic>
      <p:pic>
        <p:nvPicPr>
          <p:cNvPr id="7" name="Рисунок 6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00174"/>
            <a:ext cx="3990109" cy="44611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900988" cy="2565070"/>
          </a:xfrm>
          <a:prstGeom prst="rect">
            <a:avLst/>
          </a:prstGeom>
        </p:spPr>
      </p:pic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714752"/>
            <a:ext cx="5301673" cy="25694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Катя\квилинг\8bb4f7b4f36bfc2c9bc25cae3658359d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290892" cy="2700343"/>
          </a:xfrm>
          <a:prstGeom prst="rect">
            <a:avLst/>
          </a:prstGeom>
          <a:noFill/>
        </p:spPr>
      </p:pic>
      <p:pic>
        <p:nvPicPr>
          <p:cNvPr id="5122" name="Picture 2" descr="E:\Катя\квилинг\001184fb1c4532a9f912dc71e3b2c6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928934"/>
            <a:ext cx="4193549" cy="314327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4786314" y="14287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429388" y="1928802"/>
            <a:ext cx="648072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 flipV="1">
            <a:off x="928662" y="4929198"/>
            <a:ext cx="1944216" cy="8817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:\Катя\квилинг\image_58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3929090" cy="3000370"/>
          </a:xfrm>
          <a:prstGeom prst="rect">
            <a:avLst/>
          </a:prstGeom>
          <a:noFill/>
        </p:spPr>
      </p:pic>
      <p:pic>
        <p:nvPicPr>
          <p:cNvPr id="4098" name="Picture 2" descr="E:\Катя\квилинг\image_52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3619504" cy="2928942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475656" y="980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6660232" y="5643578"/>
            <a:ext cx="1944216" cy="8817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57158" y="1571612"/>
            <a:ext cx="3314328" cy="40005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работе использованы материалы 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Воспитателей 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ГБОУ Детский сад 756 г. 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Группы №3 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КочетковаГ.В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Шевченко Ю.М., авторская программа Полуэктовой А. О., материалы Братчиковой Н. </a:t>
            </a:r>
            <a:r>
              <a:rPr lang="ru-RU" sz="1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С.,мастер-класс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Литвиненко Л., фотографии с сайтов</a:t>
            </a:r>
            <a:r>
              <a:rPr lang="en-US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prostodelkino.com/, masterclassy.ru, stranamasterov.ru/</a:t>
            </a:r>
            <a:endParaRPr lang="ru-RU" sz="16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3" name="Picture 1" descr="E:\Катя\квилинг\bdf6d3ab2e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7675">
            <a:off x="4378000" y="1250723"/>
            <a:ext cx="3008043" cy="38098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28054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Данная художественно-эстетическая технология (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может применяться разными возрастными группами – как младшими дошкольниками, так и старшими детьми.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 flipH="1" flipV="1">
            <a:off x="755576" y="1628798"/>
            <a:ext cx="216023" cy="576065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052736"/>
            <a:ext cx="8183880" cy="864096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14282" y="10001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E:\Катя\квилинг\img_3195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3048000" cy="2286000"/>
          </a:xfrm>
          <a:prstGeom prst="rect">
            <a:avLst/>
          </a:prstGeom>
          <a:noFill/>
        </p:spPr>
      </p:pic>
      <p:pic>
        <p:nvPicPr>
          <p:cNvPr id="4" name="Picture 3" descr="E:\Катя\квилинг\image_16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857628"/>
            <a:ext cx="3071817" cy="22875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технологии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7786710" y="5929330"/>
            <a:ext cx="721220" cy="695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671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Познавательная</a:t>
            </a:r>
            <a:r>
              <a:rPr lang="ru-RU" sz="2000" b="1" dirty="0" smtClean="0">
                <a:solidFill>
                  <a:schemeClr val="accent3"/>
                </a:solidFill>
              </a:rPr>
              <a:t>: </a:t>
            </a:r>
            <a:r>
              <a:rPr lang="ru-RU" sz="2000" dirty="0" smtClean="0">
                <a:solidFill>
                  <a:schemeClr val="accent3"/>
                </a:solidFill>
              </a:rPr>
              <a:t>Способствовать формированию представления о новом виде декоративно-прикладного искусства – </a:t>
            </a:r>
            <a:r>
              <a:rPr lang="ru-RU" sz="2000" dirty="0" err="1" smtClean="0">
                <a:solidFill>
                  <a:schemeClr val="accent3"/>
                </a:solidFill>
              </a:rPr>
              <a:t>квиллинге</a:t>
            </a:r>
            <a:r>
              <a:rPr lang="ru-RU" sz="2000" dirty="0" smtClean="0">
                <a:solidFill>
                  <a:schemeClr val="accent3"/>
                </a:solidFill>
              </a:rPr>
              <a:t>. Ознакомить дошкольников с техникой выполнения квиллинга. 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Развивающая: </a:t>
            </a:r>
            <a:r>
              <a:rPr lang="ru-RU" sz="2000" dirty="0" smtClean="0">
                <a:solidFill>
                  <a:schemeClr val="accent3"/>
                </a:solidFill>
              </a:rPr>
              <a:t>Развивать воображение, мышление, творческие возможности каждого ребёнка; развивать у дошкольников навыки и умения работы с бумагой, глазомер, мелкую моторику рук. </a:t>
            </a:r>
          </a:p>
          <a:p>
            <a:r>
              <a:rPr lang="ru-RU" sz="2000" b="1" dirty="0" smtClean="0">
                <a:solidFill>
                  <a:schemeClr val="accent3"/>
                </a:solidFill>
              </a:rPr>
              <a:t>Воспитывающая: </a:t>
            </a:r>
            <a:r>
              <a:rPr lang="ru-RU" sz="2000" dirty="0" smtClean="0">
                <a:solidFill>
                  <a:schemeClr val="accent3"/>
                </a:solidFill>
              </a:rPr>
              <a:t>Воспитывать у дошкольников качества аккуратности и собранности, умение слушать, коммуникабельность, аккуратность, активность.</a:t>
            </a:r>
            <a:endParaRPr lang="ru-RU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71480"/>
            <a:ext cx="72866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66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3"/>
                </a:solidFill>
                <a:cs typeface="Arial" pitchFamily="34" charset="0"/>
              </a:rPr>
              <a:t>Познавательная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solidFill>
                  <a:schemeClr val="accent3"/>
                </a:solidFill>
                <a:ea typeface="Times New Roman" pitchFamily="18" charset="0"/>
                <a:cs typeface="Arial" pitchFamily="34" charset="0"/>
              </a:rPr>
              <a:t>Расширять представление 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 различных приемах работы с бумагой.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Формировать умения следовать устным инструкциям.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Знакомить детей с основными геометрическими понятиями: круг, квадрат, треугольник, угол, сторона, вершина и т.д. Обогащать словарь ребенка специальными терминами.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Создавать композиции с изделиями, выполненными в технике квиллинга.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Развивающая: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Развивать внимание, память, логическое и пространственное воображение.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Развивать художественный вкус, творческие способности и фантазии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Развивать у детей способность работать руками, приучать к точным движениям пальцев.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Воспитывающая: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Воспитывать интерес к искусству квиллинга.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ea typeface="Times New Roman" pitchFamily="18" charset="0"/>
                <a:cs typeface="Arial" pitchFamily="34" charset="0"/>
              </a:rPr>
              <a:t>Способствовать созданию игровых ситуаций, расширять коммуникативные способности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7929586" y="5929330"/>
            <a:ext cx="526856" cy="528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357166"/>
            <a:ext cx="31432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</a:t>
            </a:r>
            <a:endParaRPr lang="ru-RU" sz="6600" dirty="0"/>
          </a:p>
        </p:txBody>
      </p:sp>
      <p:pic>
        <p:nvPicPr>
          <p:cNvPr id="23553" name="Рисунок 1" descr="http://4.bp.blogspot.com/-Q_9nlEIDeCU/TqqLQ3qoxyI/AAAAAAAAAk4/a8-yrU9qbmM/s320/1%25D0%25B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357430"/>
            <a:ext cx="2857520" cy="17097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158" y="4071942"/>
            <a:ext cx="8786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2.Затем скручиваем свободные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полосочки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завитки по порядку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7299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Берём  по 1/2 полоски разного оттенка, количество и длина полосок зависит от вашей задумки. Берём по две полоски трёх разных оттенков,</a:t>
            </a:r>
            <a:r>
              <a:rPr lang="ru-RU" sz="2000" dirty="0" smtClean="0">
                <a:solidFill>
                  <a:schemeClr val="accent3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складываем стопочкой и  склеиваем клеем ПВА  их вместе  с одной стороны.</a:t>
            </a:r>
            <a:endParaRPr lang="ru-RU" sz="2000" dirty="0" smtClean="0">
              <a:solidFill>
                <a:schemeClr val="accent3"/>
              </a:solidFill>
              <a:latin typeface="Arial" pitchFamily="34" charset="0"/>
            </a:endParaRPr>
          </a:p>
        </p:txBody>
      </p:sp>
      <p:pic>
        <p:nvPicPr>
          <p:cNvPr id="9" name="Рисунок 8" descr="http://1.bp.blogspot.com/-cf9g3H2OlUU/TqqMa4fvAoI/AAAAAAAAAlA/nCUoUQasI4I/s320/10+%25D0%25B1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500570"/>
            <a:ext cx="2857520" cy="211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857233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3.Можно закручивать в одну сторону или в  две противоположные.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6" name="Рисунок 5" descr="http://4.bp.blogspot.com/-pPoygmGDmhU/Tq08rkGmjDI/AAAAAAAAAmA/X7W0JDh8dHo/s320/10+++%25D0%25B2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285860"/>
            <a:ext cx="27955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3571875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4.Такой завиток получатся если скручивать по две полоски вместе одного оттенка: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9" name="Рисунок 8" descr="http://3.bp.blogspot.com/-KtY5h_5buh8/TqqM6lUp-HI/AAAAAAAAAlI/TUSFTEa12Bs/s320/10%25D0%25B0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357694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22322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5.Такой завиток можно сделать завернув в завиток склеенный край , концы подтянуть и равномерно распределить </a:t>
            </a:r>
            <a:r>
              <a:rPr lang="ru-RU" sz="2000" dirty="0" err="1" smtClean="0">
                <a:solidFill>
                  <a:schemeClr val="accent3"/>
                </a:solidFill>
              </a:rPr>
              <a:t>полосочки</a:t>
            </a:r>
            <a:r>
              <a:rPr lang="ru-RU" sz="2000" dirty="0" smtClean="0">
                <a:solidFill>
                  <a:schemeClr val="accent3"/>
                </a:solidFill>
              </a:rPr>
              <a:t> и склеить между собой.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http://2.bp.blogspot.com/-lKCAMOkQxI4/TqqNfWqrB_I/AAAAAAAAAlQ/bCuTSL_r1gE/s320/10%25D0%25B5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571612"/>
            <a:ext cx="32861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643314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6.Концы можно обрезать или закрутить в завитки.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8" name="Рисунок 7" descr="http://2.bp.blogspot.com/-YNUexpYyXD4/Tq07-9OCWRI/AAAAAAAAAl4/GHnWJeXDyYs/s320/10+++++%25D0%25B3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071942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1.bp.blogspot.com/-qfr5VO0H3pI/TqqOcB0ja6I/AAAAAAAAAlY/NVgxzlvDqbk/s320/10+%25D0%25B3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4071942"/>
            <a:ext cx="27146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1.bp.blogspot.com/-BwU-KA2RwpY/TqqPBCNWI2I/AAAAAAAAAlg/xbzawNH_RQk/s320/10+%25D0%25B4.jpg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4071942"/>
            <a:ext cx="2828925" cy="244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проведения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1500175"/>
            <a:ext cx="87154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Словесные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основу этих методов положено слово, как источник информации. Поэтому для изучения материала используется рассказ, беседа. Различные технологии, используемые при изготовлении поделок. Инструкции, которые применяются при работе.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Наглядные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Подразделяются на иллюстрационные (плакаты, картинки, эскизы) и демонстрационные (выставки, просмотр альбомов, журналов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бумагопластике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т.д.).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 образцов, выполненных с помощью различных технологий. Использование наглядных пособий. Просмотр книг, альбомов, различных журналов, фотоальбомов моделей изготовленных детьми.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Помогают выявить эффективность и прочность усвоения умений и навыков (выполнение рисунков, сборка поделок).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591</TotalTime>
  <Words>750</Words>
  <Application>Microsoft Office PowerPoint</Application>
  <PresentationFormat>Экран (4:3)</PresentationFormat>
  <Paragraphs>78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Презентация художественно-эстетической  технологии квиллинг (бумагокручение)</vt:lpstr>
      <vt:lpstr>Актуальность квиллинга</vt:lpstr>
      <vt:lpstr>Данная художественно-эстетическая технология (квиллинг) может применяться разными возрастными группами – как младшими дошкольниками, так и старшими детьми.</vt:lpstr>
      <vt:lpstr>Цели технологии</vt:lpstr>
      <vt:lpstr>Слайд 5</vt:lpstr>
      <vt:lpstr>Слайд 6</vt:lpstr>
      <vt:lpstr>Слайд 7</vt:lpstr>
      <vt:lpstr>     </vt:lpstr>
      <vt:lpstr>Методы проведения</vt:lpstr>
      <vt:lpstr>         Результаты технологии</vt:lpstr>
      <vt:lpstr>Вывод</vt:lpstr>
      <vt:lpstr>История квиллинга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 работе использованы материалы  Воспитателей  ГБОУ Детский сад 756 г.  Группы №3  КочетковаГ.В.  Шевченко Ю.М., авторская программа Полуэктовой А. О., материалы Братчиковой Н. С.,мастер-класс Литвиненко Л., фотографии с сайтов prostodelkino.com/, masterclassy.ru, stranamasterov.ru/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User</cp:lastModifiedBy>
  <cp:revision>115</cp:revision>
  <dcterms:created xsi:type="dcterms:W3CDTF">2011-08-30T18:40:19Z</dcterms:created>
  <dcterms:modified xsi:type="dcterms:W3CDTF">2013-09-25T16:38:19Z</dcterms:modified>
</cp:coreProperties>
</file>