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2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EE32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0"/>
            <a:ext cx="5148262" cy="503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777FC-1618-42BC-8191-2AE96B14F504}" type="datetimeFigureOut">
              <a:rPr lang="ru-RU"/>
              <a:pPr>
                <a:defRPr/>
              </a:pPr>
              <a:t>06.04.2013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00D65-FF2C-4B64-BFB4-488F917ADC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:\Материал для презентаций\Рамки\winnie-frames\870461df4e0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0"/>
            <a:ext cx="4140200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EB8F3-FBCD-4D66-B716-AA61BDB1A1A9}" type="datetimeFigureOut">
              <a:rPr lang="ru-RU"/>
              <a:pPr>
                <a:defRPr/>
              </a:pPr>
              <a:t>06.04.2013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D1601-1F98-4FE5-A6F8-45FC31F18FE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97700" y="0"/>
            <a:ext cx="2146300" cy="209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 descr="D:\Материал для презентаций\Рамки\winnie-frames\870461df4e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432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83F7-A591-47E7-AAE5-E8154A7631A3}" type="datetimeFigureOut">
              <a:rPr lang="ru-RU"/>
              <a:pPr>
                <a:defRPr/>
              </a:pPr>
              <a:t>06.04.2013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3DFD8-D3AE-4DD5-B1F9-80EF88343F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20C46-0DB3-42E9-BA29-02791AD25DDE}" type="datetimeFigureOut">
              <a:rPr lang="ru-RU"/>
              <a:pPr>
                <a:defRPr/>
              </a:pPr>
              <a:t>06.04.2013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12FAF-5D29-4118-B8BD-F985F3C278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8017B-89C8-4F7E-BF04-69C1F458B834}" type="datetimeFigureOut">
              <a:rPr lang="ru-RU"/>
              <a:pPr>
                <a:defRPr/>
              </a:pPr>
              <a:t>06.04.2013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7C857-0E2B-4EAF-A9F1-4C1DE4B9AB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70000">
              <a:schemeClr val="accent6">
                <a:lumMod val="40000"/>
                <a:lumOff val="60000"/>
              </a:schemeClr>
            </a:gs>
            <a:gs pos="100000">
              <a:srgbClr val="83EE32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D85E39-F367-4A97-B193-16C9048C1799}" type="datetimeFigureOut">
              <a:rPr lang="ru-RU"/>
              <a:pPr>
                <a:defRPr/>
              </a:pPr>
              <a:t>06.04.2013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C4C9A6-3135-4F0F-9133-63357E65DA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031" name="Picture 3" descr="D:\Материал для презентаций\Рамки\winnie-frames\870461df4e07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8432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66" r:id="rId4"/>
    <p:sldLayoutId id="2147483667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274638"/>
            <a:ext cx="6043626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Театр оригами для малышей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922" y="1600200"/>
            <a:ext cx="8046156" cy="45259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74638"/>
            <a:ext cx="6186502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Наши мамы – лучше всех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0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922" y="1600200"/>
            <a:ext cx="8046156" cy="4525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Click="0" advTm="5000">
    <p:pull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инни-Пух-3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Винни-Пух-3</Template>
  <TotalTime>764</TotalTime>
  <Words>9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Винни-Пух-3</vt:lpstr>
      <vt:lpstr>Театр оригами для малышей</vt:lpstr>
      <vt:lpstr>Наши мамы – лучше всех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Волшебная  бумагопластика</dc:title>
  <dc:creator>Комп</dc:creator>
  <cp:lastModifiedBy>Алекс</cp:lastModifiedBy>
  <cp:revision>61</cp:revision>
  <dcterms:created xsi:type="dcterms:W3CDTF">2012-11-29T02:43:44Z</dcterms:created>
  <dcterms:modified xsi:type="dcterms:W3CDTF">2013-04-06T17:12:21Z</dcterms:modified>
</cp:coreProperties>
</file>