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9" r:id="rId2"/>
    <p:sldId id="261" r:id="rId3"/>
    <p:sldId id="258" r:id="rId4"/>
    <p:sldId id="257" r:id="rId5"/>
    <p:sldId id="267" r:id="rId6"/>
    <p:sldId id="269" r:id="rId7"/>
    <p:sldId id="270" r:id="rId8"/>
    <p:sldId id="274" r:id="rId9"/>
    <p:sldId id="272" r:id="rId10"/>
    <p:sldId id="273" r:id="rId11"/>
    <p:sldId id="275" r:id="rId12"/>
    <p:sldId id="276" r:id="rId13"/>
    <p:sldId id="277" r:id="rId14"/>
    <p:sldId id="260" r:id="rId15"/>
    <p:sldId id="262" r:id="rId16"/>
    <p:sldId id="263" r:id="rId17"/>
    <p:sldId id="264" r:id="rId18"/>
    <p:sldId id="265" r:id="rId19"/>
    <p:sldId id="287" r:id="rId20"/>
    <p:sldId id="278" r:id="rId21"/>
    <p:sldId id="279" r:id="rId22"/>
    <p:sldId id="280" r:id="rId23"/>
    <p:sldId id="288" r:id="rId24"/>
    <p:sldId id="283" r:id="rId25"/>
    <p:sldId id="285" r:id="rId26"/>
    <p:sldId id="286" r:id="rId27"/>
    <p:sldId id="26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0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9466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B8E2E-9C8E-4584-88DD-9BD9CE22421F}" type="doc">
      <dgm:prSet loTypeId="urn:microsoft.com/office/officeart/2005/8/layout/matrix2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F2DDD1-8095-4C65-AB82-6DB1809C82C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Воспитатели</a:t>
          </a:r>
          <a:endParaRPr lang="ru-RU" dirty="0">
            <a:solidFill>
              <a:schemeClr val="tx1"/>
            </a:solidFill>
          </a:endParaRPr>
        </a:p>
      </dgm:t>
    </dgm:pt>
    <dgm:pt modelId="{682C041F-2624-458B-BA4B-1ED07C64CDDA}" type="parTrans" cxnId="{BE0FBF89-07DA-42E9-AC2E-7385697AEE92}">
      <dgm:prSet/>
      <dgm:spPr/>
      <dgm:t>
        <a:bodyPr/>
        <a:lstStyle/>
        <a:p>
          <a:endParaRPr lang="ru-RU"/>
        </a:p>
      </dgm:t>
    </dgm:pt>
    <dgm:pt modelId="{73A2705C-00AD-425F-87BD-BEEA7189B80D}" type="sibTrans" cxnId="{BE0FBF89-07DA-42E9-AC2E-7385697AEE92}">
      <dgm:prSet/>
      <dgm:spPr/>
      <dgm:t>
        <a:bodyPr/>
        <a:lstStyle/>
        <a:p>
          <a:endParaRPr lang="ru-RU"/>
        </a:p>
      </dgm:t>
    </dgm:pt>
    <dgm:pt modelId="{3C5882A2-D273-4550-B0B5-AA008844483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Дети</a:t>
          </a:r>
          <a:endParaRPr lang="ru-RU" dirty="0">
            <a:solidFill>
              <a:schemeClr val="tx1"/>
            </a:solidFill>
          </a:endParaRPr>
        </a:p>
      </dgm:t>
    </dgm:pt>
    <dgm:pt modelId="{937879DD-60D5-4B22-9F06-D52F751B9753}" type="parTrans" cxnId="{F4218CA3-3E25-4241-BD0C-523BB47FA11C}">
      <dgm:prSet/>
      <dgm:spPr/>
      <dgm:t>
        <a:bodyPr/>
        <a:lstStyle/>
        <a:p>
          <a:endParaRPr lang="ru-RU"/>
        </a:p>
      </dgm:t>
    </dgm:pt>
    <dgm:pt modelId="{FB4A73B9-9415-488C-A43B-BF006D56BA48}" type="sibTrans" cxnId="{F4218CA3-3E25-4241-BD0C-523BB47FA11C}">
      <dgm:prSet/>
      <dgm:spPr/>
      <dgm:t>
        <a:bodyPr/>
        <a:lstStyle/>
        <a:p>
          <a:endParaRPr lang="ru-RU"/>
        </a:p>
      </dgm:t>
    </dgm:pt>
    <dgm:pt modelId="{6C2323E9-EAA4-4238-A1DC-867AA98C2F3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Родители</a:t>
          </a:r>
          <a:endParaRPr lang="ru-RU" dirty="0">
            <a:solidFill>
              <a:schemeClr val="tx1"/>
            </a:solidFill>
          </a:endParaRPr>
        </a:p>
      </dgm:t>
    </dgm:pt>
    <dgm:pt modelId="{A749A898-FCB8-4AB1-A746-4B501CCA8FC6}" type="parTrans" cxnId="{59DE8D13-5A41-4999-B7DE-C1E275A84C5E}">
      <dgm:prSet/>
      <dgm:spPr/>
      <dgm:t>
        <a:bodyPr/>
        <a:lstStyle/>
        <a:p>
          <a:endParaRPr lang="ru-RU"/>
        </a:p>
      </dgm:t>
    </dgm:pt>
    <dgm:pt modelId="{D85FBAC5-AD91-443E-80DA-4DA00A54CCCE}" type="sibTrans" cxnId="{59DE8D13-5A41-4999-B7DE-C1E275A84C5E}">
      <dgm:prSet/>
      <dgm:spPr/>
      <dgm:t>
        <a:bodyPr/>
        <a:lstStyle/>
        <a:p>
          <a:endParaRPr lang="ru-RU"/>
        </a:p>
      </dgm:t>
    </dgm:pt>
    <dgm:pt modelId="{31529931-46B9-426E-9EE6-7041DE1C6A45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Учитель-дефектолог</a:t>
          </a:r>
          <a:endParaRPr lang="ru-RU" baseline="0" dirty="0">
            <a:solidFill>
              <a:schemeClr val="tx1"/>
            </a:solidFill>
          </a:endParaRPr>
        </a:p>
      </dgm:t>
    </dgm:pt>
    <dgm:pt modelId="{44A77E7E-3C05-444C-90C3-146C725FA321}" type="sibTrans" cxnId="{64A99DAF-91E5-4A23-B48A-775E585E9876}">
      <dgm:prSet/>
      <dgm:spPr/>
      <dgm:t>
        <a:bodyPr/>
        <a:lstStyle/>
        <a:p>
          <a:endParaRPr lang="ru-RU"/>
        </a:p>
      </dgm:t>
    </dgm:pt>
    <dgm:pt modelId="{D7D64FE4-7B9C-4E73-850A-B593F0CFC37D}" type="parTrans" cxnId="{64A99DAF-91E5-4A23-B48A-775E585E9876}">
      <dgm:prSet/>
      <dgm:spPr/>
      <dgm:t>
        <a:bodyPr/>
        <a:lstStyle/>
        <a:p>
          <a:endParaRPr lang="ru-RU"/>
        </a:p>
      </dgm:t>
    </dgm:pt>
    <dgm:pt modelId="{53296927-BD2B-44FB-87BE-3EB3BB8EA5B5}" type="pres">
      <dgm:prSet presAssocID="{358B8E2E-9C8E-4584-88DD-9BD9CE22421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33163-38D1-4254-BE02-8C70F4A40687}" type="pres">
      <dgm:prSet presAssocID="{358B8E2E-9C8E-4584-88DD-9BD9CE22421F}" presName="axisShape" presStyleLbl="bgShp" presStyleIdx="0" presStyleCnt="1"/>
      <dgm:spPr/>
    </dgm:pt>
    <dgm:pt modelId="{3E42E2FA-B804-418E-8A8D-5AC7C15EEECE}" type="pres">
      <dgm:prSet presAssocID="{358B8E2E-9C8E-4584-88DD-9BD9CE22421F}" presName="rect1" presStyleLbl="node1" presStyleIdx="0" presStyleCnt="4" custLinFactNeighborX="3281" custLinFactNeighborY="76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E9CDB-3813-4743-A1B4-388726C9E107}" type="pres">
      <dgm:prSet presAssocID="{358B8E2E-9C8E-4584-88DD-9BD9CE22421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3F2F4-D37B-4584-AB41-4331260D590E}" type="pres">
      <dgm:prSet presAssocID="{358B8E2E-9C8E-4584-88DD-9BD9CE22421F}" presName="rect3" presStyleLbl="node1" presStyleIdx="2" presStyleCnt="4" custLinFactNeighborX="3281" custLinFactNeighborY="4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699A8-6639-421E-A7C6-3EF19756AD37}" type="pres">
      <dgm:prSet presAssocID="{358B8E2E-9C8E-4584-88DD-9BD9CE22421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6EBCF-C7E0-487C-9C28-49C3205736A1}" type="presOf" srcId="{1EF2DDD1-8095-4C65-AB82-6DB1809C82C9}" destId="{94BE9CDB-3813-4743-A1B4-388726C9E107}" srcOrd="0" destOrd="0" presId="urn:microsoft.com/office/officeart/2005/8/layout/matrix2"/>
    <dgm:cxn modelId="{55DD5A21-1B61-4A55-A968-42960F568C10}" type="presOf" srcId="{31529931-46B9-426E-9EE6-7041DE1C6A45}" destId="{3E42E2FA-B804-418E-8A8D-5AC7C15EEECE}" srcOrd="0" destOrd="0" presId="urn:microsoft.com/office/officeart/2005/8/layout/matrix2"/>
    <dgm:cxn modelId="{59DE8D13-5A41-4999-B7DE-C1E275A84C5E}" srcId="{358B8E2E-9C8E-4584-88DD-9BD9CE22421F}" destId="{6C2323E9-EAA4-4238-A1DC-867AA98C2F3F}" srcOrd="3" destOrd="0" parTransId="{A749A898-FCB8-4AB1-A746-4B501CCA8FC6}" sibTransId="{D85FBAC5-AD91-443E-80DA-4DA00A54CCCE}"/>
    <dgm:cxn modelId="{64A99DAF-91E5-4A23-B48A-775E585E9876}" srcId="{358B8E2E-9C8E-4584-88DD-9BD9CE22421F}" destId="{31529931-46B9-426E-9EE6-7041DE1C6A45}" srcOrd="0" destOrd="0" parTransId="{D7D64FE4-7B9C-4E73-850A-B593F0CFC37D}" sibTransId="{44A77E7E-3C05-444C-90C3-146C725FA321}"/>
    <dgm:cxn modelId="{B941CB80-12F8-44B7-B8D9-9491668F197F}" type="presOf" srcId="{358B8E2E-9C8E-4584-88DD-9BD9CE22421F}" destId="{53296927-BD2B-44FB-87BE-3EB3BB8EA5B5}" srcOrd="0" destOrd="0" presId="urn:microsoft.com/office/officeart/2005/8/layout/matrix2"/>
    <dgm:cxn modelId="{F4218CA3-3E25-4241-BD0C-523BB47FA11C}" srcId="{358B8E2E-9C8E-4584-88DD-9BD9CE22421F}" destId="{3C5882A2-D273-4550-B0B5-AA0088444836}" srcOrd="2" destOrd="0" parTransId="{937879DD-60D5-4B22-9F06-D52F751B9753}" sibTransId="{FB4A73B9-9415-488C-A43B-BF006D56BA48}"/>
    <dgm:cxn modelId="{BE0FBF89-07DA-42E9-AC2E-7385697AEE92}" srcId="{358B8E2E-9C8E-4584-88DD-9BD9CE22421F}" destId="{1EF2DDD1-8095-4C65-AB82-6DB1809C82C9}" srcOrd="1" destOrd="0" parTransId="{682C041F-2624-458B-BA4B-1ED07C64CDDA}" sibTransId="{73A2705C-00AD-425F-87BD-BEEA7189B80D}"/>
    <dgm:cxn modelId="{1F5C3077-EACB-4CB5-911F-DD83B1A741FB}" type="presOf" srcId="{6C2323E9-EAA4-4238-A1DC-867AA98C2F3F}" destId="{988699A8-6639-421E-A7C6-3EF19756AD37}" srcOrd="0" destOrd="0" presId="urn:microsoft.com/office/officeart/2005/8/layout/matrix2"/>
    <dgm:cxn modelId="{26BC134A-4DF1-4B2B-93F3-C52A2D0BB3BA}" type="presOf" srcId="{3C5882A2-D273-4550-B0B5-AA0088444836}" destId="{F043F2F4-D37B-4584-AB41-4331260D590E}" srcOrd="0" destOrd="0" presId="urn:microsoft.com/office/officeart/2005/8/layout/matrix2"/>
    <dgm:cxn modelId="{A5ED60CB-4BB7-44D2-9148-ABEBD7E23CD4}" type="presParOf" srcId="{53296927-BD2B-44FB-87BE-3EB3BB8EA5B5}" destId="{F4733163-38D1-4254-BE02-8C70F4A40687}" srcOrd="0" destOrd="0" presId="urn:microsoft.com/office/officeart/2005/8/layout/matrix2"/>
    <dgm:cxn modelId="{F701FDD0-AC57-4420-80F9-90B6E4E7CC97}" type="presParOf" srcId="{53296927-BD2B-44FB-87BE-3EB3BB8EA5B5}" destId="{3E42E2FA-B804-418E-8A8D-5AC7C15EEECE}" srcOrd="1" destOrd="0" presId="urn:microsoft.com/office/officeart/2005/8/layout/matrix2"/>
    <dgm:cxn modelId="{D3AA4DAC-974D-4A4E-8A07-9452E5051E6E}" type="presParOf" srcId="{53296927-BD2B-44FB-87BE-3EB3BB8EA5B5}" destId="{94BE9CDB-3813-4743-A1B4-388726C9E107}" srcOrd="2" destOrd="0" presId="urn:microsoft.com/office/officeart/2005/8/layout/matrix2"/>
    <dgm:cxn modelId="{30DFA017-CBD3-435F-87DB-B05EC6C09D3A}" type="presParOf" srcId="{53296927-BD2B-44FB-87BE-3EB3BB8EA5B5}" destId="{F043F2F4-D37B-4584-AB41-4331260D590E}" srcOrd="3" destOrd="0" presId="urn:microsoft.com/office/officeart/2005/8/layout/matrix2"/>
    <dgm:cxn modelId="{0941F166-C013-4EF5-87B1-6F3660886E2D}" type="presParOf" srcId="{53296927-BD2B-44FB-87BE-3EB3BB8EA5B5}" destId="{988699A8-6639-421E-A7C6-3EF19756AD3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B35097-46CF-4447-9F17-602B4183774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81F924-E091-4D07-8ABC-EBDEC6F8C7F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«Овладевший средствами общения и способами взаимодействия со взрослыми и сверстниками»</a:t>
          </a:r>
          <a:endParaRPr lang="ru-RU" dirty="0"/>
        </a:p>
      </dgm:t>
    </dgm:pt>
    <dgm:pt modelId="{2DEEC829-FB20-4746-883A-64BBCD23968E}" type="parTrans" cxnId="{0694A659-ED9E-4C32-93B2-D7CF3B16D3AE}">
      <dgm:prSet/>
      <dgm:spPr/>
      <dgm:t>
        <a:bodyPr/>
        <a:lstStyle/>
        <a:p>
          <a:endParaRPr lang="ru-RU"/>
        </a:p>
      </dgm:t>
    </dgm:pt>
    <dgm:pt modelId="{959872E2-0260-4922-8269-4CB1756114BE}" type="sibTrans" cxnId="{0694A659-ED9E-4C32-93B2-D7CF3B16D3AE}">
      <dgm:prSet/>
      <dgm:spPr/>
      <dgm:t>
        <a:bodyPr/>
        <a:lstStyle/>
        <a:p>
          <a:endParaRPr lang="ru-RU"/>
        </a:p>
      </dgm:t>
    </dgm:pt>
    <dgm:pt modelId="{8B1B7D29-85FA-4933-BC1D-8DCFED0434C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Внедрение развивающих технологий : </a:t>
          </a:r>
        </a:p>
        <a:p>
          <a:r>
            <a:rPr lang="ru-RU" b="1" dirty="0" smtClean="0">
              <a:solidFill>
                <a:schemeClr val="tx1"/>
              </a:solidFill>
            </a:rPr>
            <a:t>«Игры с песком»</a:t>
          </a:r>
        </a:p>
        <a:p>
          <a:r>
            <a:rPr lang="ru-RU" b="1" dirty="0" smtClean="0">
              <a:solidFill>
                <a:schemeClr val="tx1"/>
              </a:solidFill>
            </a:rPr>
            <a:t>«Игры с водой»</a:t>
          </a:r>
          <a:endParaRPr lang="ru-RU" b="1" dirty="0">
            <a:solidFill>
              <a:schemeClr val="tx1"/>
            </a:solidFill>
          </a:endParaRPr>
        </a:p>
      </dgm:t>
    </dgm:pt>
    <dgm:pt modelId="{144CDA51-72C7-43E7-AE0C-F96289EBB54C}" type="parTrans" cxnId="{FFA80E7C-2B09-4B63-A652-2E877D4CEDA9}">
      <dgm:prSet/>
      <dgm:spPr/>
      <dgm:t>
        <a:bodyPr/>
        <a:lstStyle/>
        <a:p>
          <a:endParaRPr lang="ru-RU"/>
        </a:p>
      </dgm:t>
    </dgm:pt>
    <dgm:pt modelId="{D58E149C-D16B-4D3E-9AC7-4DA5332596B5}" type="sibTrans" cxnId="{FFA80E7C-2B09-4B63-A652-2E877D4CEDA9}">
      <dgm:prSet/>
      <dgm:spPr/>
      <dgm:t>
        <a:bodyPr/>
        <a:lstStyle/>
        <a:p>
          <a:endParaRPr lang="ru-RU"/>
        </a:p>
      </dgm:t>
    </dgm:pt>
    <dgm:pt modelId="{9F315477-2317-4852-84F0-22A9BF491CFB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Приобщение родителей к  разнообразному по содержанию и формам речевому общению с детьми и привлечение к повторению, закреплению наиболее актуального познавательно-речевого материала в повседневной жизни. </a:t>
          </a:r>
          <a:endParaRPr lang="ru-RU" b="1" dirty="0">
            <a:solidFill>
              <a:schemeClr val="tx1"/>
            </a:solidFill>
          </a:endParaRPr>
        </a:p>
      </dgm:t>
    </dgm:pt>
    <dgm:pt modelId="{854ECA28-37E3-4D80-9251-F751A6894AFE}" type="parTrans" cxnId="{CCD16D5F-FB39-483C-BFDC-406A0DB318E7}">
      <dgm:prSet/>
      <dgm:spPr/>
      <dgm:t>
        <a:bodyPr/>
        <a:lstStyle/>
        <a:p>
          <a:endParaRPr lang="ru-RU"/>
        </a:p>
      </dgm:t>
    </dgm:pt>
    <dgm:pt modelId="{720358F9-DA9F-4AD1-B396-17BC821C170E}" type="sibTrans" cxnId="{CCD16D5F-FB39-483C-BFDC-406A0DB318E7}">
      <dgm:prSet/>
      <dgm:spPr/>
      <dgm:t>
        <a:bodyPr/>
        <a:lstStyle/>
        <a:p>
          <a:endParaRPr lang="ru-RU"/>
        </a:p>
      </dgm:t>
    </dgm:pt>
    <dgm:pt modelId="{28FB43AF-979F-4DB6-A8DD-AF5E7A1C18C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Создание предметно-развивающей среды: центр «Подвижного язычка», «</a:t>
          </a:r>
          <a:r>
            <a:rPr lang="ru-RU" b="1" dirty="0" err="1" smtClean="0">
              <a:solidFill>
                <a:schemeClr val="tx1"/>
              </a:solidFill>
            </a:rPr>
            <a:t>Дактильной</a:t>
          </a:r>
          <a:r>
            <a:rPr lang="ru-RU" b="1" dirty="0" smtClean="0">
              <a:solidFill>
                <a:schemeClr val="tx1"/>
              </a:solidFill>
            </a:rPr>
            <a:t> азбуки».</a:t>
          </a:r>
          <a:endParaRPr lang="ru-RU" b="1" dirty="0">
            <a:solidFill>
              <a:schemeClr val="tx1"/>
            </a:solidFill>
          </a:endParaRPr>
        </a:p>
      </dgm:t>
    </dgm:pt>
    <dgm:pt modelId="{94705C3C-CC3A-47E1-A2B3-BD7C88D52CFE}" type="parTrans" cxnId="{BB8F16B0-D65D-4C48-90AE-3243F745A9E0}">
      <dgm:prSet/>
      <dgm:spPr/>
      <dgm:t>
        <a:bodyPr/>
        <a:lstStyle/>
        <a:p>
          <a:endParaRPr lang="ru-RU"/>
        </a:p>
      </dgm:t>
    </dgm:pt>
    <dgm:pt modelId="{CAEE562B-3A40-4FD8-B6AE-40F7AD090D5B}" type="sibTrans" cxnId="{BB8F16B0-D65D-4C48-90AE-3243F745A9E0}">
      <dgm:prSet/>
      <dgm:spPr/>
      <dgm:t>
        <a:bodyPr/>
        <a:lstStyle/>
        <a:p>
          <a:endParaRPr lang="ru-RU"/>
        </a:p>
      </dgm:t>
    </dgm:pt>
    <dgm:pt modelId="{86EC819F-D554-4765-B55D-4CF8308CD568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</a:rPr>
            <a:t>Коррекционно-развивающие Формы и методы деятельности с детьми.</a:t>
          </a:r>
          <a:br>
            <a:rPr lang="ru-RU" b="1" dirty="0" smtClean="0">
              <a:solidFill>
                <a:schemeClr val="tx1"/>
              </a:solidFill>
              <a:latin typeface="Times New Roman" pitchFamily="18" charset="0"/>
            </a:rPr>
          </a:br>
          <a:endParaRPr lang="ru-RU" b="1" dirty="0"/>
        </a:p>
      </dgm:t>
    </dgm:pt>
    <dgm:pt modelId="{CC604C4F-728E-49D0-8ECE-A91307F6F247}" type="parTrans" cxnId="{210A9DC5-272C-4C4A-A155-12C36BEA6051}">
      <dgm:prSet/>
      <dgm:spPr/>
      <dgm:t>
        <a:bodyPr/>
        <a:lstStyle/>
        <a:p>
          <a:endParaRPr lang="ru-RU"/>
        </a:p>
      </dgm:t>
    </dgm:pt>
    <dgm:pt modelId="{007A3684-B5A3-4F00-811C-651DD2598D38}" type="sibTrans" cxnId="{210A9DC5-272C-4C4A-A155-12C36BEA6051}">
      <dgm:prSet/>
      <dgm:spPr/>
      <dgm:t>
        <a:bodyPr/>
        <a:lstStyle/>
        <a:p>
          <a:endParaRPr lang="ru-RU"/>
        </a:p>
      </dgm:t>
    </dgm:pt>
    <dgm:pt modelId="{9F7266EC-DAD0-4C4F-959F-451C0ED78482}" type="pres">
      <dgm:prSet presAssocID="{DFB35097-46CF-4447-9F17-602B418377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C88956-8C47-4475-A52B-579F23605F20}" type="pres">
      <dgm:prSet presAssocID="{7281F924-E091-4D07-8ABC-EBDEC6F8C7F7}" presName="centerShape" presStyleLbl="node0" presStyleIdx="0" presStyleCnt="1"/>
      <dgm:spPr/>
      <dgm:t>
        <a:bodyPr/>
        <a:lstStyle/>
        <a:p>
          <a:endParaRPr lang="ru-RU"/>
        </a:p>
      </dgm:t>
    </dgm:pt>
    <dgm:pt modelId="{142C12BD-E6BD-4C92-91BA-1B8885BA8396}" type="pres">
      <dgm:prSet presAssocID="{8B1B7D29-85FA-4933-BC1D-8DCFED0434CF}" presName="node" presStyleLbl="node1" presStyleIdx="0" presStyleCnt="4" custScaleX="172700" custScaleY="112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4960D-3252-482B-B722-3C050D6B002C}" type="pres">
      <dgm:prSet presAssocID="{8B1B7D29-85FA-4933-BC1D-8DCFED0434CF}" presName="dummy" presStyleCnt="0"/>
      <dgm:spPr/>
    </dgm:pt>
    <dgm:pt modelId="{04CFF541-9B3A-4972-B305-A059AD3B3B9D}" type="pres">
      <dgm:prSet presAssocID="{D58E149C-D16B-4D3E-9AC7-4DA5332596B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69097E3-F8BD-4028-93A3-CCA6CBB7E3F5}" type="pres">
      <dgm:prSet presAssocID="{28FB43AF-979F-4DB6-A8DD-AF5E7A1C18C9}" presName="node" presStyleLbl="node1" presStyleIdx="1" presStyleCnt="4" custScaleX="165187" custScaleY="121577" custRadScaleRad="121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22BAD-472C-4B58-AF89-063FDBF55A0C}" type="pres">
      <dgm:prSet presAssocID="{28FB43AF-979F-4DB6-A8DD-AF5E7A1C18C9}" presName="dummy" presStyleCnt="0"/>
      <dgm:spPr/>
    </dgm:pt>
    <dgm:pt modelId="{3370DA0B-0EC6-4FDF-BC50-08450072FE53}" type="pres">
      <dgm:prSet presAssocID="{CAEE562B-3A40-4FD8-B6AE-40F7AD090D5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FC4E461-843C-4AE5-BC53-2083EB21D8D5}" type="pres">
      <dgm:prSet presAssocID="{86EC819F-D554-4765-B55D-4CF8308CD568}" presName="node" presStyleLbl="node1" presStyleIdx="2" presStyleCnt="4" custScaleX="188429" custScaleY="120603" custRadScaleRad="89313" custRadScaleInc="-2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C594C-DB45-45AC-8310-AE0555DA6BC6}" type="pres">
      <dgm:prSet presAssocID="{86EC819F-D554-4765-B55D-4CF8308CD568}" presName="dummy" presStyleCnt="0"/>
      <dgm:spPr/>
    </dgm:pt>
    <dgm:pt modelId="{4FFC10A5-BA4A-4C7C-B0FB-F2A0EF5E933B}" type="pres">
      <dgm:prSet presAssocID="{007A3684-B5A3-4F00-811C-651DD2598D3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63A5037-BEF8-4711-B3C2-45D9B85CFA92}" type="pres">
      <dgm:prSet presAssocID="{9F315477-2317-4852-84F0-22A9BF491CFB}" presName="node" presStyleLbl="node1" presStyleIdx="3" presStyleCnt="4" custScaleX="168543" custScaleY="114181" custRadScaleRad="116617" custRadScaleInc="5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1B8D1-36A8-45A3-92CC-08E14F29ADC4}" type="pres">
      <dgm:prSet presAssocID="{9F315477-2317-4852-84F0-22A9BF491CFB}" presName="dummy" presStyleCnt="0"/>
      <dgm:spPr/>
    </dgm:pt>
    <dgm:pt modelId="{F7A2FB43-C3FE-4FB0-975A-3EBC6DF82E9A}" type="pres">
      <dgm:prSet presAssocID="{720358F9-DA9F-4AD1-B396-17BC821C170E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BFCC70E-E10F-45E5-BB1F-97057DE15497}" type="presOf" srcId="{8B1B7D29-85FA-4933-BC1D-8DCFED0434CF}" destId="{142C12BD-E6BD-4C92-91BA-1B8885BA8396}" srcOrd="0" destOrd="0" presId="urn:microsoft.com/office/officeart/2005/8/layout/radial6"/>
    <dgm:cxn modelId="{6E74E190-88D3-48A5-9002-12AE63658F11}" type="presOf" srcId="{720358F9-DA9F-4AD1-B396-17BC821C170E}" destId="{F7A2FB43-C3FE-4FB0-975A-3EBC6DF82E9A}" srcOrd="0" destOrd="0" presId="urn:microsoft.com/office/officeart/2005/8/layout/radial6"/>
    <dgm:cxn modelId="{CCD16D5F-FB39-483C-BFDC-406A0DB318E7}" srcId="{7281F924-E091-4D07-8ABC-EBDEC6F8C7F7}" destId="{9F315477-2317-4852-84F0-22A9BF491CFB}" srcOrd="3" destOrd="0" parTransId="{854ECA28-37E3-4D80-9251-F751A6894AFE}" sibTransId="{720358F9-DA9F-4AD1-B396-17BC821C170E}"/>
    <dgm:cxn modelId="{09331723-2206-467F-99D1-8167DBA7E162}" type="presOf" srcId="{7281F924-E091-4D07-8ABC-EBDEC6F8C7F7}" destId="{A8C88956-8C47-4475-A52B-579F23605F20}" srcOrd="0" destOrd="0" presId="urn:microsoft.com/office/officeart/2005/8/layout/radial6"/>
    <dgm:cxn modelId="{210A9DC5-272C-4C4A-A155-12C36BEA6051}" srcId="{7281F924-E091-4D07-8ABC-EBDEC6F8C7F7}" destId="{86EC819F-D554-4765-B55D-4CF8308CD568}" srcOrd="2" destOrd="0" parTransId="{CC604C4F-728E-49D0-8ECE-A91307F6F247}" sibTransId="{007A3684-B5A3-4F00-811C-651DD2598D38}"/>
    <dgm:cxn modelId="{BB8F16B0-D65D-4C48-90AE-3243F745A9E0}" srcId="{7281F924-E091-4D07-8ABC-EBDEC6F8C7F7}" destId="{28FB43AF-979F-4DB6-A8DD-AF5E7A1C18C9}" srcOrd="1" destOrd="0" parTransId="{94705C3C-CC3A-47E1-A2B3-BD7C88D52CFE}" sibTransId="{CAEE562B-3A40-4FD8-B6AE-40F7AD090D5B}"/>
    <dgm:cxn modelId="{010C8C19-3435-4A17-9BB1-D9C5B95C9768}" type="presOf" srcId="{28FB43AF-979F-4DB6-A8DD-AF5E7A1C18C9}" destId="{569097E3-F8BD-4028-93A3-CCA6CBB7E3F5}" srcOrd="0" destOrd="0" presId="urn:microsoft.com/office/officeart/2005/8/layout/radial6"/>
    <dgm:cxn modelId="{125A6EAA-C496-4DA1-8F53-8AB0E23B12AB}" type="presOf" srcId="{86EC819F-D554-4765-B55D-4CF8308CD568}" destId="{AFC4E461-843C-4AE5-BC53-2083EB21D8D5}" srcOrd="0" destOrd="0" presId="urn:microsoft.com/office/officeart/2005/8/layout/radial6"/>
    <dgm:cxn modelId="{4CE3961B-1BEC-41EA-98B8-97125C093196}" type="presOf" srcId="{007A3684-B5A3-4F00-811C-651DD2598D38}" destId="{4FFC10A5-BA4A-4C7C-B0FB-F2A0EF5E933B}" srcOrd="0" destOrd="0" presId="urn:microsoft.com/office/officeart/2005/8/layout/radial6"/>
    <dgm:cxn modelId="{FFA80E7C-2B09-4B63-A652-2E877D4CEDA9}" srcId="{7281F924-E091-4D07-8ABC-EBDEC6F8C7F7}" destId="{8B1B7D29-85FA-4933-BC1D-8DCFED0434CF}" srcOrd="0" destOrd="0" parTransId="{144CDA51-72C7-43E7-AE0C-F96289EBB54C}" sibTransId="{D58E149C-D16B-4D3E-9AC7-4DA5332596B5}"/>
    <dgm:cxn modelId="{DADEF3CF-463E-4B2B-98A1-0D79ED5E4E32}" type="presOf" srcId="{D58E149C-D16B-4D3E-9AC7-4DA5332596B5}" destId="{04CFF541-9B3A-4972-B305-A059AD3B3B9D}" srcOrd="0" destOrd="0" presId="urn:microsoft.com/office/officeart/2005/8/layout/radial6"/>
    <dgm:cxn modelId="{0356674A-7994-4BDF-9201-5491E83F2D54}" type="presOf" srcId="{CAEE562B-3A40-4FD8-B6AE-40F7AD090D5B}" destId="{3370DA0B-0EC6-4FDF-BC50-08450072FE53}" srcOrd="0" destOrd="0" presId="urn:microsoft.com/office/officeart/2005/8/layout/radial6"/>
    <dgm:cxn modelId="{135A7609-E76F-406F-85D6-B43875E51B20}" type="presOf" srcId="{DFB35097-46CF-4447-9F17-602B4183774B}" destId="{9F7266EC-DAD0-4C4F-959F-451C0ED78482}" srcOrd="0" destOrd="0" presId="urn:microsoft.com/office/officeart/2005/8/layout/radial6"/>
    <dgm:cxn modelId="{9CE5F8F8-EFED-4AF1-8544-130EBDEA592E}" type="presOf" srcId="{9F315477-2317-4852-84F0-22A9BF491CFB}" destId="{363A5037-BEF8-4711-B3C2-45D9B85CFA92}" srcOrd="0" destOrd="0" presId="urn:microsoft.com/office/officeart/2005/8/layout/radial6"/>
    <dgm:cxn modelId="{0694A659-ED9E-4C32-93B2-D7CF3B16D3AE}" srcId="{DFB35097-46CF-4447-9F17-602B4183774B}" destId="{7281F924-E091-4D07-8ABC-EBDEC6F8C7F7}" srcOrd="0" destOrd="0" parTransId="{2DEEC829-FB20-4746-883A-64BBCD23968E}" sibTransId="{959872E2-0260-4922-8269-4CB1756114BE}"/>
    <dgm:cxn modelId="{2E2FBEA2-1A4A-413F-A26B-5AAD7B35BB88}" type="presParOf" srcId="{9F7266EC-DAD0-4C4F-959F-451C0ED78482}" destId="{A8C88956-8C47-4475-A52B-579F23605F20}" srcOrd="0" destOrd="0" presId="urn:microsoft.com/office/officeart/2005/8/layout/radial6"/>
    <dgm:cxn modelId="{6199AD88-CA68-4575-8EB1-53918DB9E447}" type="presParOf" srcId="{9F7266EC-DAD0-4C4F-959F-451C0ED78482}" destId="{142C12BD-E6BD-4C92-91BA-1B8885BA8396}" srcOrd="1" destOrd="0" presId="urn:microsoft.com/office/officeart/2005/8/layout/radial6"/>
    <dgm:cxn modelId="{5B7C9567-C482-4C96-AF7B-964EDF0261C4}" type="presParOf" srcId="{9F7266EC-DAD0-4C4F-959F-451C0ED78482}" destId="{7544960D-3252-482B-B722-3C050D6B002C}" srcOrd="2" destOrd="0" presId="urn:microsoft.com/office/officeart/2005/8/layout/radial6"/>
    <dgm:cxn modelId="{AD617D75-E8F8-4483-ADAD-8642A754B209}" type="presParOf" srcId="{9F7266EC-DAD0-4C4F-959F-451C0ED78482}" destId="{04CFF541-9B3A-4972-B305-A059AD3B3B9D}" srcOrd="3" destOrd="0" presId="urn:microsoft.com/office/officeart/2005/8/layout/radial6"/>
    <dgm:cxn modelId="{68CAEB4F-32F2-4140-81FA-8E8EB26019C8}" type="presParOf" srcId="{9F7266EC-DAD0-4C4F-959F-451C0ED78482}" destId="{569097E3-F8BD-4028-93A3-CCA6CBB7E3F5}" srcOrd="4" destOrd="0" presId="urn:microsoft.com/office/officeart/2005/8/layout/radial6"/>
    <dgm:cxn modelId="{FE9A00EB-93A3-4689-96AD-AD26337CAA8F}" type="presParOf" srcId="{9F7266EC-DAD0-4C4F-959F-451C0ED78482}" destId="{A8822BAD-472C-4B58-AF89-063FDBF55A0C}" srcOrd="5" destOrd="0" presId="urn:microsoft.com/office/officeart/2005/8/layout/radial6"/>
    <dgm:cxn modelId="{0E2EF7D8-D713-4FF6-9707-63A02F57D27F}" type="presParOf" srcId="{9F7266EC-DAD0-4C4F-959F-451C0ED78482}" destId="{3370DA0B-0EC6-4FDF-BC50-08450072FE53}" srcOrd="6" destOrd="0" presId="urn:microsoft.com/office/officeart/2005/8/layout/radial6"/>
    <dgm:cxn modelId="{F046BF04-9A7D-464D-B4BD-F0FF92187D64}" type="presParOf" srcId="{9F7266EC-DAD0-4C4F-959F-451C0ED78482}" destId="{AFC4E461-843C-4AE5-BC53-2083EB21D8D5}" srcOrd="7" destOrd="0" presId="urn:microsoft.com/office/officeart/2005/8/layout/radial6"/>
    <dgm:cxn modelId="{1ADC1030-0A7A-4325-904C-F96C05B36A1B}" type="presParOf" srcId="{9F7266EC-DAD0-4C4F-959F-451C0ED78482}" destId="{117C594C-DB45-45AC-8310-AE0555DA6BC6}" srcOrd="8" destOrd="0" presId="urn:microsoft.com/office/officeart/2005/8/layout/radial6"/>
    <dgm:cxn modelId="{A2DA204A-FBBD-4252-8D9F-9BBF73DEFD5A}" type="presParOf" srcId="{9F7266EC-DAD0-4C4F-959F-451C0ED78482}" destId="{4FFC10A5-BA4A-4C7C-B0FB-F2A0EF5E933B}" srcOrd="9" destOrd="0" presId="urn:microsoft.com/office/officeart/2005/8/layout/radial6"/>
    <dgm:cxn modelId="{038F03DD-E999-4508-ABB7-89CF38D5888F}" type="presParOf" srcId="{9F7266EC-DAD0-4C4F-959F-451C0ED78482}" destId="{363A5037-BEF8-4711-B3C2-45D9B85CFA92}" srcOrd="10" destOrd="0" presId="urn:microsoft.com/office/officeart/2005/8/layout/radial6"/>
    <dgm:cxn modelId="{631755B5-9520-416D-A76C-B637B19DEFDB}" type="presParOf" srcId="{9F7266EC-DAD0-4C4F-959F-451C0ED78482}" destId="{5981B8D1-36A8-45A3-92CC-08E14F29ADC4}" srcOrd="11" destOrd="0" presId="urn:microsoft.com/office/officeart/2005/8/layout/radial6"/>
    <dgm:cxn modelId="{F480552F-A740-4631-BABA-B1A9C9B28396}" type="presParOf" srcId="{9F7266EC-DAD0-4C4F-959F-451C0ED78482}" destId="{F7A2FB43-C3FE-4FB0-975A-3EBC6DF82E9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98D8A6-EC9F-4002-A560-B35E3E5A1B5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938E0518-466F-48F5-9F93-3587C278389E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«Любознательный, активный».</a:t>
          </a:r>
          <a:endParaRPr lang="ru-RU" sz="1100" b="1" dirty="0">
            <a:solidFill>
              <a:schemeClr val="tx1"/>
            </a:solidFill>
          </a:endParaRPr>
        </a:p>
      </dgm:t>
    </dgm:pt>
    <dgm:pt modelId="{098EECB8-1DDB-4572-8422-0B2265DC8193}" type="parTrans" cxnId="{025E7484-5D56-4389-A6AB-CD71DD3E19BF}">
      <dgm:prSet/>
      <dgm:spPr/>
      <dgm:t>
        <a:bodyPr/>
        <a:lstStyle/>
        <a:p>
          <a:endParaRPr lang="ru-RU"/>
        </a:p>
      </dgm:t>
    </dgm:pt>
    <dgm:pt modelId="{B9691636-B5DB-4533-A255-00A240EB5B39}" type="sibTrans" cxnId="{025E7484-5D56-4389-A6AB-CD71DD3E19BF}">
      <dgm:prSet/>
      <dgm:spPr/>
      <dgm:t>
        <a:bodyPr/>
        <a:lstStyle/>
        <a:p>
          <a:endParaRPr lang="ru-RU"/>
        </a:p>
      </dgm:t>
    </dgm:pt>
    <dgm:pt modelId="{1E305AAC-1A20-47BB-912D-48B8D7A725F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Создание развивающей среды: центр «Почемучка», «Сюжетно-ролевых игр», «Волшебные краски»</a:t>
          </a:r>
          <a:endParaRPr lang="ru-RU" dirty="0"/>
        </a:p>
      </dgm:t>
    </dgm:pt>
    <dgm:pt modelId="{2C78B0E2-1766-4789-8566-6806113572A3}" type="parTrans" cxnId="{FC013DBF-A03D-4694-971A-5D0600FC596D}">
      <dgm:prSet/>
      <dgm:spPr/>
      <dgm:t>
        <a:bodyPr/>
        <a:lstStyle/>
        <a:p>
          <a:endParaRPr lang="ru-RU"/>
        </a:p>
      </dgm:t>
    </dgm:pt>
    <dgm:pt modelId="{088E9AE4-A0D4-45A4-B5E6-C2EE70C92A2B}" type="sibTrans" cxnId="{FC013DBF-A03D-4694-971A-5D0600FC596D}">
      <dgm:prSet/>
      <dgm:spPr/>
      <dgm:t>
        <a:bodyPr/>
        <a:lstStyle/>
        <a:p>
          <a:endParaRPr lang="ru-RU"/>
        </a:p>
      </dgm:t>
    </dgm:pt>
    <dgm:pt modelId="{B1B1C669-2FA4-44C7-BBA3-4F5D41F96BB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Создание игровой ситуации, общение со сверстниками и взрослыми, создание условий для разных форм игр.</a:t>
          </a:r>
          <a:endParaRPr lang="ru-RU" b="1" dirty="0">
            <a:solidFill>
              <a:schemeClr val="tx1"/>
            </a:solidFill>
          </a:endParaRPr>
        </a:p>
      </dgm:t>
    </dgm:pt>
    <dgm:pt modelId="{0F4AA3F1-8892-42E1-8CC5-D2C6056FB585}" type="parTrans" cxnId="{7674397C-A345-4D64-B6DB-ED9B9E9F1AA9}">
      <dgm:prSet/>
      <dgm:spPr/>
      <dgm:t>
        <a:bodyPr/>
        <a:lstStyle/>
        <a:p>
          <a:endParaRPr lang="ru-RU"/>
        </a:p>
      </dgm:t>
    </dgm:pt>
    <dgm:pt modelId="{EE25697F-1A5C-4838-8F5B-BBB69B7D4A8D}" type="sibTrans" cxnId="{7674397C-A345-4D64-B6DB-ED9B9E9F1AA9}">
      <dgm:prSet/>
      <dgm:spPr/>
      <dgm:t>
        <a:bodyPr/>
        <a:lstStyle/>
        <a:p>
          <a:endParaRPr lang="ru-RU"/>
        </a:p>
      </dgm:t>
    </dgm:pt>
    <dgm:pt modelId="{905BBBDA-C2F7-42C5-9091-AD1152A3691E}" type="pres">
      <dgm:prSet presAssocID="{4C98D8A6-EC9F-4002-A560-B35E3E5A1B53}" presName="linearFlow" presStyleCnt="0">
        <dgm:presLayoutVars>
          <dgm:dir/>
          <dgm:resizeHandles val="exact"/>
        </dgm:presLayoutVars>
      </dgm:prSet>
      <dgm:spPr/>
    </dgm:pt>
    <dgm:pt modelId="{F673E52E-8649-4980-9F34-9EDB3424B1ED}" type="pres">
      <dgm:prSet presAssocID="{B1B1C669-2FA4-44C7-BBA3-4F5D41F96B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F3AB1-B8F3-4B06-990B-BD1B4363F574}" type="pres">
      <dgm:prSet presAssocID="{EE25697F-1A5C-4838-8F5B-BBB69B7D4A8D}" presName="spacerL" presStyleCnt="0"/>
      <dgm:spPr/>
    </dgm:pt>
    <dgm:pt modelId="{20A14DA1-5B23-4FE0-A3BB-6BF61D415C4F}" type="pres">
      <dgm:prSet presAssocID="{EE25697F-1A5C-4838-8F5B-BBB69B7D4A8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CE72DD0-217B-4478-975D-0FFDCA2CCE18}" type="pres">
      <dgm:prSet presAssocID="{EE25697F-1A5C-4838-8F5B-BBB69B7D4A8D}" presName="spacerR" presStyleCnt="0"/>
      <dgm:spPr/>
    </dgm:pt>
    <dgm:pt modelId="{05DA64D7-4757-4D85-A5A1-ADD935D1B418}" type="pres">
      <dgm:prSet presAssocID="{1E305AAC-1A20-47BB-912D-48B8D7A725F0}" presName="node" presStyleLbl="node1" presStyleIdx="1" presStyleCnt="3" custLinFactNeighborX="-68809" custLinFactNeighborY="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68335-CA7A-4C4F-BAF8-91311B24C11B}" type="pres">
      <dgm:prSet presAssocID="{088E9AE4-A0D4-45A4-B5E6-C2EE70C92A2B}" presName="spacerL" presStyleCnt="0"/>
      <dgm:spPr/>
    </dgm:pt>
    <dgm:pt modelId="{D2B91B60-9148-4CB2-AB4C-31918F5D6B1C}" type="pres">
      <dgm:prSet presAssocID="{088E9AE4-A0D4-45A4-B5E6-C2EE70C92A2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ECFCA67-D0ED-49AE-8E00-4C98C0B546DE}" type="pres">
      <dgm:prSet presAssocID="{088E9AE4-A0D4-45A4-B5E6-C2EE70C92A2B}" presName="spacerR" presStyleCnt="0"/>
      <dgm:spPr/>
    </dgm:pt>
    <dgm:pt modelId="{EEB34757-21FD-408D-87AE-07C3ED83C676}" type="pres">
      <dgm:prSet presAssocID="{938E0518-466F-48F5-9F93-3587C27838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E7484-5D56-4389-A6AB-CD71DD3E19BF}" srcId="{4C98D8A6-EC9F-4002-A560-B35E3E5A1B53}" destId="{938E0518-466F-48F5-9F93-3587C278389E}" srcOrd="2" destOrd="0" parTransId="{098EECB8-1DDB-4572-8422-0B2265DC8193}" sibTransId="{B9691636-B5DB-4533-A255-00A240EB5B39}"/>
    <dgm:cxn modelId="{0A9AE040-91A4-4B0F-BC85-ADFC97B78A78}" type="presOf" srcId="{4C98D8A6-EC9F-4002-A560-B35E3E5A1B53}" destId="{905BBBDA-C2F7-42C5-9091-AD1152A3691E}" srcOrd="0" destOrd="0" presId="urn:microsoft.com/office/officeart/2005/8/layout/equation1"/>
    <dgm:cxn modelId="{7154D866-594B-4987-8C0F-476FAA2F4877}" type="presOf" srcId="{EE25697F-1A5C-4838-8F5B-BBB69B7D4A8D}" destId="{20A14DA1-5B23-4FE0-A3BB-6BF61D415C4F}" srcOrd="0" destOrd="0" presId="urn:microsoft.com/office/officeart/2005/8/layout/equation1"/>
    <dgm:cxn modelId="{BFBCACA7-41F2-4CEE-AAE5-BA2346A05941}" type="presOf" srcId="{088E9AE4-A0D4-45A4-B5E6-C2EE70C92A2B}" destId="{D2B91B60-9148-4CB2-AB4C-31918F5D6B1C}" srcOrd="0" destOrd="0" presId="urn:microsoft.com/office/officeart/2005/8/layout/equation1"/>
    <dgm:cxn modelId="{FC013DBF-A03D-4694-971A-5D0600FC596D}" srcId="{4C98D8A6-EC9F-4002-A560-B35E3E5A1B53}" destId="{1E305AAC-1A20-47BB-912D-48B8D7A725F0}" srcOrd="1" destOrd="0" parTransId="{2C78B0E2-1766-4789-8566-6806113572A3}" sibTransId="{088E9AE4-A0D4-45A4-B5E6-C2EE70C92A2B}"/>
    <dgm:cxn modelId="{D1B21542-14BD-4EB5-84C7-5F5E09BBC27A}" type="presOf" srcId="{1E305AAC-1A20-47BB-912D-48B8D7A725F0}" destId="{05DA64D7-4757-4D85-A5A1-ADD935D1B418}" srcOrd="0" destOrd="0" presId="urn:microsoft.com/office/officeart/2005/8/layout/equation1"/>
    <dgm:cxn modelId="{7674397C-A345-4D64-B6DB-ED9B9E9F1AA9}" srcId="{4C98D8A6-EC9F-4002-A560-B35E3E5A1B53}" destId="{B1B1C669-2FA4-44C7-BBA3-4F5D41F96BBE}" srcOrd="0" destOrd="0" parTransId="{0F4AA3F1-8892-42E1-8CC5-D2C6056FB585}" sibTransId="{EE25697F-1A5C-4838-8F5B-BBB69B7D4A8D}"/>
    <dgm:cxn modelId="{70F15B8E-A194-425D-B77B-7809573E5B1D}" type="presOf" srcId="{938E0518-466F-48F5-9F93-3587C278389E}" destId="{EEB34757-21FD-408D-87AE-07C3ED83C676}" srcOrd="0" destOrd="0" presId="urn:microsoft.com/office/officeart/2005/8/layout/equation1"/>
    <dgm:cxn modelId="{1AE0E80A-D7D5-4DE1-AEDA-37E2652542E9}" type="presOf" srcId="{B1B1C669-2FA4-44C7-BBA3-4F5D41F96BBE}" destId="{F673E52E-8649-4980-9F34-9EDB3424B1ED}" srcOrd="0" destOrd="0" presId="urn:microsoft.com/office/officeart/2005/8/layout/equation1"/>
    <dgm:cxn modelId="{807EB7BA-DE15-4A15-B405-EC1628002282}" type="presParOf" srcId="{905BBBDA-C2F7-42C5-9091-AD1152A3691E}" destId="{F673E52E-8649-4980-9F34-9EDB3424B1ED}" srcOrd="0" destOrd="0" presId="urn:microsoft.com/office/officeart/2005/8/layout/equation1"/>
    <dgm:cxn modelId="{6648B6F8-9313-40B7-824B-998ED5524763}" type="presParOf" srcId="{905BBBDA-C2F7-42C5-9091-AD1152A3691E}" destId="{028F3AB1-B8F3-4B06-990B-BD1B4363F574}" srcOrd="1" destOrd="0" presId="urn:microsoft.com/office/officeart/2005/8/layout/equation1"/>
    <dgm:cxn modelId="{7B907014-6F3B-4283-9FD1-8D6DC1E8BC81}" type="presParOf" srcId="{905BBBDA-C2F7-42C5-9091-AD1152A3691E}" destId="{20A14DA1-5B23-4FE0-A3BB-6BF61D415C4F}" srcOrd="2" destOrd="0" presId="urn:microsoft.com/office/officeart/2005/8/layout/equation1"/>
    <dgm:cxn modelId="{3AE32F1D-0285-47B5-9A59-BEB3C9760F5A}" type="presParOf" srcId="{905BBBDA-C2F7-42C5-9091-AD1152A3691E}" destId="{8CE72DD0-217B-4478-975D-0FFDCA2CCE18}" srcOrd="3" destOrd="0" presId="urn:microsoft.com/office/officeart/2005/8/layout/equation1"/>
    <dgm:cxn modelId="{8E00EB22-2768-4D6F-BF8B-8F2950F2653D}" type="presParOf" srcId="{905BBBDA-C2F7-42C5-9091-AD1152A3691E}" destId="{05DA64D7-4757-4D85-A5A1-ADD935D1B418}" srcOrd="4" destOrd="0" presId="urn:microsoft.com/office/officeart/2005/8/layout/equation1"/>
    <dgm:cxn modelId="{F92F809B-24F4-4705-A235-F91A4F9EAE96}" type="presParOf" srcId="{905BBBDA-C2F7-42C5-9091-AD1152A3691E}" destId="{85068335-CA7A-4C4F-BAF8-91311B24C11B}" srcOrd="5" destOrd="0" presId="urn:microsoft.com/office/officeart/2005/8/layout/equation1"/>
    <dgm:cxn modelId="{86470694-0B92-4447-9F9C-90BA59DA40C3}" type="presParOf" srcId="{905BBBDA-C2F7-42C5-9091-AD1152A3691E}" destId="{D2B91B60-9148-4CB2-AB4C-31918F5D6B1C}" srcOrd="6" destOrd="0" presId="urn:microsoft.com/office/officeart/2005/8/layout/equation1"/>
    <dgm:cxn modelId="{C7390A2E-6E66-4554-A09C-B0413E0273F1}" type="presParOf" srcId="{905BBBDA-C2F7-42C5-9091-AD1152A3691E}" destId="{AECFCA67-D0ED-49AE-8E00-4C98C0B546DE}" srcOrd="7" destOrd="0" presId="urn:microsoft.com/office/officeart/2005/8/layout/equation1"/>
    <dgm:cxn modelId="{5CE11287-776F-4489-BC0C-A85672A8E62A}" type="presParOf" srcId="{905BBBDA-C2F7-42C5-9091-AD1152A3691E}" destId="{EEB34757-21FD-408D-87AE-07C3ED83C67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4307E3-9768-435A-9B87-4D2D9C0C729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3DD617-E8B7-43A6-9E3A-4CD97856581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«Имеющий первичные представления о себе, семье, обществе, государстве, мире и природе».</a:t>
          </a:r>
          <a:endParaRPr lang="ru-RU" b="1" dirty="0">
            <a:solidFill>
              <a:schemeClr val="tx1"/>
            </a:solidFill>
          </a:endParaRPr>
        </a:p>
      </dgm:t>
    </dgm:pt>
    <dgm:pt modelId="{5016DEAA-F657-44A7-A810-138F3172C97C}" type="parTrans" cxnId="{A5F0654D-5A53-479D-B1B6-1E41A33B14DE}">
      <dgm:prSet/>
      <dgm:spPr/>
      <dgm:t>
        <a:bodyPr/>
        <a:lstStyle/>
        <a:p>
          <a:endParaRPr lang="ru-RU"/>
        </a:p>
      </dgm:t>
    </dgm:pt>
    <dgm:pt modelId="{92F562BA-F725-444F-BF80-6F742991C3CE}" type="sibTrans" cxnId="{A5F0654D-5A53-479D-B1B6-1E41A33B14DE}">
      <dgm:prSet/>
      <dgm:spPr/>
      <dgm:t>
        <a:bodyPr/>
        <a:lstStyle/>
        <a:p>
          <a:endParaRPr lang="ru-RU"/>
        </a:p>
      </dgm:t>
    </dgm:pt>
    <dgm:pt modelId="{1BAE3AA9-D88F-4B66-AAB4-6568B22B634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Совместная деятельность участников </a:t>
          </a:r>
          <a:r>
            <a:rPr lang="ru-RU" b="1" dirty="0" err="1" smtClean="0">
              <a:solidFill>
                <a:schemeClr val="tx1"/>
              </a:solidFill>
            </a:rPr>
            <a:t>пед</a:t>
          </a:r>
          <a:r>
            <a:rPr lang="ru-RU" b="1" dirty="0" smtClean="0">
              <a:solidFill>
                <a:schemeClr val="tx1"/>
              </a:solidFill>
            </a:rPr>
            <a:t> процесса:</a:t>
          </a:r>
        </a:p>
        <a:p>
          <a:r>
            <a:rPr lang="ru-RU" b="1" dirty="0" smtClean="0">
              <a:solidFill>
                <a:schemeClr val="tx1"/>
              </a:solidFill>
            </a:rPr>
            <a:t>Экскурсии выходного дня</a:t>
          </a:r>
        </a:p>
        <a:p>
          <a:r>
            <a:rPr lang="ru-RU" b="1" dirty="0" smtClean="0">
              <a:solidFill>
                <a:schemeClr val="tx1"/>
              </a:solidFill>
            </a:rPr>
            <a:t>Фотовыставки</a:t>
          </a:r>
        </a:p>
        <a:p>
          <a:r>
            <a:rPr lang="ru-RU" b="1" dirty="0" smtClean="0">
              <a:solidFill>
                <a:schemeClr val="tx1"/>
              </a:solidFill>
            </a:rPr>
            <a:t>Семейные вернисажи</a:t>
          </a:r>
        </a:p>
        <a:p>
          <a:r>
            <a:rPr lang="ru-RU" b="1" dirty="0" smtClean="0">
              <a:solidFill>
                <a:schemeClr val="tx1"/>
              </a:solidFill>
            </a:rPr>
            <a:t>Создание макета генеалогического древа</a:t>
          </a:r>
        </a:p>
        <a:p>
          <a:endParaRPr lang="ru-RU" b="1" dirty="0">
            <a:solidFill>
              <a:schemeClr val="tx1"/>
            </a:solidFill>
          </a:endParaRPr>
        </a:p>
      </dgm:t>
    </dgm:pt>
    <dgm:pt modelId="{536601E5-4A7B-4544-8986-66BDA11275D1}" type="parTrans" cxnId="{6B790D26-F53E-4134-810C-B5547E0177F0}">
      <dgm:prSet/>
      <dgm:spPr/>
      <dgm:t>
        <a:bodyPr/>
        <a:lstStyle/>
        <a:p>
          <a:endParaRPr lang="ru-RU"/>
        </a:p>
      </dgm:t>
    </dgm:pt>
    <dgm:pt modelId="{26A7B805-5D19-4CC1-A938-4FA41B2AB2C9}" type="sibTrans" cxnId="{6B790D26-F53E-4134-810C-B5547E0177F0}">
      <dgm:prSet/>
      <dgm:spPr/>
      <dgm:t>
        <a:bodyPr/>
        <a:lstStyle/>
        <a:p>
          <a:endParaRPr lang="ru-RU"/>
        </a:p>
      </dgm:t>
    </dgm:pt>
    <dgm:pt modelId="{D29EDB11-59DB-44CA-A58A-3EDACA24B983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Создание развивающей среды: центр «Почитай-ка»</a:t>
          </a:r>
          <a:endParaRPr lang="ru-RU" b="1" dirty="0">
            <a:solidFill>
              <a:schemeClr val="tx1"/>
            </a:solidFill>
          </a:endParaRPr>
        </a:p>
      </dgm:t>
    </dgm:pt>
    <dgm:pt modelId="{AC9C8F46-84C5-4C71-A244-CA6C55AE5816}" type="parTrans" cxnId="{40E10847-FADE-4B85-A0D7-8A4248A804EF}">
      <dgm:prSet/>
      <dgm:spPr/>
      <dgm:t>
        <a:bodyPr/>
        <a:lstStyle/>
        <a:p>
          <a:endParaRPr lang="ru-RU"/>
        </a:p>
      </dgm:t>
    </dgm:pt>
    <dgm:pt modelId="{E23DC4C9-9F0E-412E-9E1E-110986FD8F82}" type="sibTrans" cxnId="{40E10847-FADE-4B85-A0D7-8A4248A804EF}">
      <dgm:prSet/>
      <dgm:spPr/>
      <dgm:t>
        <a:bodyPr/>
        <a:lstStyle/>
        <a:p>
          <a:endParaRPr lang="ru-RU"/>
        </a:p>
      </dgm:t>
    </dgm:pt>
    <dgm:pt modelId="{E61F6EE2-20E5-4345-963C-DA4AB69F5FAA}">
      <dgm:prSet/>
      <dgm:spPr/>
      <dgm:t>
        <a:bodyPr/>
        <a:lstStyle/>
        <a:p>
          <a:endParaRPr lang="ru-RU" b="0" dirty="0" smtClean="0">
            <a:solidFill>
              <a:schemeClr val="tx1"/>
            </a:solidFill>
          </a:endParaRPr>
        </a:p>
        <a:p>
          <a:r>
            <a:rPr lang="ru-RU" b="1" dirty="0" smtClean="0">
              <a:solidFill>
                <a:schemeClr val="tx1"/>
              </a:solidFill>
            </a:rPr>
            <a:t>Создание наглядно-тематического материала:</a:t>
          </a:r>
        </a:p>
        <a:p>
          <a:r>
            <a:rPr lang="ru-RU" b="1" dirty="0" smtClean="0">
              <a:solidFill>
                <a:schemeClr val="tx1"/>
              </a:solidFill>
            </a:rPr>
            <a:t>Фотоальбомы</a:t>
          </a:r>
        </a:p>
        <a:p>
          <a:r>
            <a:rPr lang="ru-RU" b="1" dirty="0" smtClean="0">
              <a:solidFill>
                <a:schemeClr val="tx1"/>
              </a:solidFill>
            </a:rPr>
            <a:t>Наборы открыток</a:t>
          </a:r>
        </a:p>
        <a:p>
          <a:r>
            <a:rPr lang="ru-RU" b="1" dirty="0" smtClean="0">
              <a:solidFill>
                <a:schemeClr val="tx1"/>
              </a:solidFill>
            </a:rPr>
            <a:t>Папки-передвижки</a:t>
          </a:r>
        </a:p>
      </dgm:t>
    </dgm:pt>
    <dgm:pt modelId="{80C20533-890E-4404-9024-D8B66740A8E7}" type="parTrans" cxnId="{68CEECA1-B622-4E43-B04F-A8EF702C2B6D}">
      <dgm:prSet/>
      <dgm:spPr/>
      <dgm:t>
        <a:bodyPr/>
        <a:lstStyle/>
        <a:p>
          <a:endParaRPr lang="ru-RU"/>
        </a:p>
      </dgm:t>
    </dgm:pt>
    <dgm:pt modelId="{C4CC25BE-4FF1-43F9-A9A9-2751058C9ADC}" type="sibTrans" cxnId="{68CEECA1-B622-4E43-B04F-A8EF702C2B6D}">
      <dgm:prSet/>
      <dgm:spPr/>
      <dgm:t>
        <a:bodyPr/>
        <a:lstStyle/>
        <a:p>
          <a:endParaRPr lang="ru-RU"/>
        </a:p>
      </dgm:t>
    </dgm:pt>
    <dgm:pt modelId="{06B2BCA4-9C20-40AE-A9C1-8CAF083A50C2}">
      <dgm:prSet/>
      <dgm:spPr/>
      <dgm:t>
        <a:bodyPr/>
        <a:lstStyle/>
        <a:p>
          <a:endParaRPr lang="ru-RU"/>
        </a:p>
      </dgm:t>
    </dgm:pt>
    <dgm:pt modelId="{D39D6A98-A8D3-4408-9D80-715E2D1585AE}" type="parTrans" cxnId="{453B0AC4-999C-488B-8C94-0E3048B49317}">
      <dgm:prSet/>
      <dgm:spPr/>
      <dgm:t>
        <a:bodyPr/>
        <a:lstStyle/>
        <a:p>
          <a:endParaRPr lang="ru-RU"/>
        </a:p>
      </dgm:t>
    </dgm:pt>
    <dgm:pt modelId="{BA7F6744-E2E9-4DE7-9812-C862ABBFF978}" type="sibTrans" cxnId="{453B0AC4-999C-488B-8C94-0E3048B49317}">
      <dgm:prSet/>
      <dgm:spPr/>
      <dgm:t>
        <a:bodyPr/>
        <a:lstStyle/>
        <a:p>
          <a:endParaRPr lang="ru-RU"/>
        </a:p>
      </dgm:t>
    </dgm:pt>
    <dgm:pt modelId="{CFCB39D7-637A-4519-8586-1713E30A3A49}" type="pres">
      <dgm:prSet presAssocID="{1D4307E3-9768-435A-9B87-4D2D9C0C72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675FA5-2CFD-4D02-B9FA-19CAE2F28383}" type="pres">
      <dgm:prSet presAssocID="{BE3DD617-E8B7-43A6-9E3A-4CD97856581A}" presName="centerShape" presStyleLbl="node0" presStyleIdx="0" presStyleCnt="1" custLinFactNeighborX="519" custLinFactNeighborY="-240"/>
      <dgm:spPr/>
      <dgm:t>
        <a:bodyPr/>
        <a:lstStyle/>
        <a:p>
          <a:endParaRPr lang="ru-RU"/>
        </a:p>
      </dgm:t>
    </dgm:pt>
    <dgm:pt modelId="{7745EF09-F7B0-4912-8068-523511E430CB}" type="pres">
      <dgm:prSet presAssocID="{AC9C8F46-84C5-4C71-A244-CA6C55AE581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79E20490-B85D-4317-9177-C9D26863217D}" type="pres">
      <dgm:prSet presAssocID="{D29EDB11-59DB-44CA-A58A-3EDACA24B9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67EB2-09A3-4AEF-AAEE-7AA73AB54C96}" type="pres">
      <dgm:prSet presAssocID="{80C20533-890E-4404-9024-D8B66740A8E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D1DBB32C-73DE-4E7D-B7B4-A26E87033C78}" type="pres">
      <dgm:prSet presAssocID="{E61F6EE2-20E5-4345-963C-DA4AB69F5FAA}" presName="node" presStyleLbl="node1" presStyleIdx="1" presStyleCnt="3" custRadScaleRad="99394" custRadScaleInc="1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F4591-D272-4832-93C8-4DB782208C73}" type="pres">
      <dgm:prSet presAssocID="{536601E5-4A7B-4544-8986-66BDA11275D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A39DF812-20F6-4106-954D-3B7A5DE4C211}" type="pres">
      <dgm:prSet presAssocID="{1BAE3AA9-D88F-4B66-AAB4-6568B22B6345}" presName="node" presStyleLbl="node1" presStyleIdx="2" presStyleCnt="3" custRadScaleRad="103448" custRadScaleInc="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A80FA-A270-4242-83E4-7AD66DC446E5}" type="presOf" srcId="{E61F6EE2-20E5-4345-963C-DA4AB69F5FAA}" destId="{D1DBB32C-73DE-4E7D-B7B4-A26E87033C78}" srcOrd="0" destOrd="0" presId="urn:microsoft.com/office/officeart/2005/8/layout/radial4"/>
    <dgm:cxn modelId="{25C0F18C-7466-496B-BF45-E893E3D605DC}" type="presOf" srcId="{BE3DD617-E8B7-43A6-9E3A-4CD97856581A}" destId="{DF675FA5-2CFD-4D02-B9FA-19CAE2F28383}" srcOrd="0" destOrd="0" presId="urn:microsoft.com/office/officeart/2005/8/layout/radial4"/>
    <dgm:cxn modelId="{A5F0654D-5A53-479D-B1B6-1E41A33B14DE}" srcId="{1D4307E3-9768-435A-9B87-4D2D9C0C729D}" destId="{BE3DD617-E8B7-43A6-9E3A-4CD97856581A}" srcOrd="0" destOrd="0" parTransId="{5016DEAA-F657-44A7-A810-138F3172C97C}" sibTransId="{92F562BA-F725-444F-BF80-6F742991C3CE}"/>
    <dgm:cxn modelId="{395B23D1-312B-4522-8D56-53DA59DD805D}" type="presOf" srcId="{80C20533-890E-4404-9024-D8B66740A8E7}" destId="{96067EB2-09A3-4AEF-AAEE-7AA73AB54C96}" srcOrd="0" destOrd="0" presId="urn:microsoft.com/office/officeart/2005/8/layout/radial4"/>
    <dgm:cxn modelId="{40E10847-FADE-4B85-A0D7-8A4248A804EF}" srcId="{BE3DD617-E8B7-43A6-9E3A-4CD97856581A}" destId="{D29EDB11-59DB-44CA-A58A-3EDACA24B983}" srcOrd="0" destOrd="0" parTransId="{AC9C8F46-84C5-4C71-A244-CA6C55AE5816}" sibTransId="{E23DC4C9-9F0E-412E-9E1E-110986FD8F82}"/>
    <dgm:cxn modelId="{6B790D26-F53E-4134-810C-B5547E0177F0}" srcId="{BE3DD617-E8B7-43A6-9E3A-4CD97856581A}" destId="{1BAE3AA9-D88F-4B66-AAB4-6568B22B6345}" srcOrd="2" destOrd="0" parTransId="{536601E5-4A7B-4544-8986-66BDA11275D1}" sibTransId="{26A7B805-5D19-4CC1-A938-4FA41B2AB2C9}"/>
    <dgm:cxn modelId="{68CEECA1-B622-4E43-B04F-A8EF702C2B6D}" srcId="{BE3DD617-E8B7-43A6-9E3A-4CD97856581A}" destId="{E61F6EE2-20E5-4345-963C-DA4AB69F5FAA}" srcOrd="1" destOrd="0" parTransId="{80C20533-890E-4404-9024-D8B66740A8E7}" sibTransId="{C4CC25BE-4FF1-43F9-A9A9-2751058C9ADC}"/>
    <dgm:cxn modelId="{E4969D42-F614-42B6-ADA8-445CD4F60AF6}" type="presOf" srcId="{536601E5-4A7B-4544-8986-66BDA11275D1}" destId="{200F4591-D272-4832-93C8-4DB782208C73}" srcOrd="0" destOrd="0" presId="urn:microsoft.com/office/officeart/2005/8/layout/radial4"/>
    <dgm:cxn modelId="{DB3B2836-5569-481A-B116-4B4C50822A08}" type="presOf" srcId="{D29EDB11-59DB-44CA-A58A-3EDACA24B983}" destId="{79E20490-B85D-4317-9177-C9D26863217D}" srcOrd="0" destOrd="0" presId="urn:microsoft.com/office/officeart/2005/8/layout/radial4"/>
    <dgm:cxn modelId="{F2BAB562-5287-4D28-8007-763287DE8F59}" type="presOf" srcId="{1BAE3AA9-D88F-4B66-AAB4-6568B22B6345}" destId="{A39DF812-20F6-4106-954D-3B7A5DE4C211}" srcOrd="0" destOrd="0" presId="urn:microsoft.com/office/officeart/2005/8/layout/radial4"/>
    <dgm:cxn modelId="{E04BA83E-5AF6-43FE-8108-FED5D841AA5F}" type="presOf" srcId="{1D4307E3-9768-435A-9B87-4D2D9C0C729D}" destId="{CFCB39D7-637A-4519-8586-1713E30A3A49}" srcOrd="0" destOrd="0" presId="urn:microsoft.com/office/officeart/2005/8/layout/radial4"/>
    <dgm:cxn modelId="{453B0AC4-999C-488B-8C94-0E3048B49317}" srcId="{1D4307E3-9768-435A-9B87-4D2D9C0C729D}" destId="{06B2BCA4-9C20-40AE-A9C1-8CAF083A50C2}" srcOrd="1" destOrd="0" parTransId="{D39D6A98-A8D3-4408-9D80-715E2D1585AE}" sibTransId="{BA7F6744-E2E9-4DE7-9812-C862ABBFF978}"/>
    <dgm:cxn modelId="{22D2AB0D-7235-495C-968A-C609DDBF9E1F}" type="presOf" srcId="{AC9C8F46-84C5-4C71-A244-CA6C55AE5816}" destId="{7745EF09-F7B0-4912-8068-523511E430CB}" srcOrd="0" destOrd="0" presId="urn:microsoft.com/office/officeart/2005/8/layout/radial4"/>
    <dgm:cxn modelId="{D0568BFE-473F-4E63-BBA4-7259E71156CF}" type="presParOf" srcId="{CFCB39D7-637A-4519-8586-1713E30A3A49}" destId="{DF675FA5-2CFD-4D02-B9FA-19CAE2F28383}" srcOrd="0" destOrd="0" presId="urn:microsoft.com/office/officeart/2005/8/layout/radial4"/>
    <dgm:cxn modelId="{225A5E56-CF29-45F2-BBB4-5D5007BCE6E3}" type="presParOf" srcId="{CFCB39D7-637A-4519-8586-1713E30A3A49}" destId="{7745EF09-F7B0-4912-8068-523511E430CB}" srcOrd="1" destOrd="0" presId="urn:microsoft.com/office/officeart/2005/8/layout/radial4"/>
    <dgm:cxn modelId="{B2BEE0D5-DEFF-45F2-AD60-947E99EEF176}" type="presParOf" srcId="{CFCB39D7-637A-4519-8586-1713E30A3A49}" destId="{79E20490-B85D-4317-9177-C9D26863217D}" srcOrd="2" destOrd="0" presId="urn:microsoft.com/office/officeart/2005/8/layout/radial4"/>
    <dgm:cxn modelId="{9357B05A-72C8-421E-8303-E9ADBAB2524C}" type="presParOf" srcId="{CFCB39D7-637A-4519-8586-1713E30A3A49}" destId="{96067EB2-09A3-4AEF-AAEE-7AA73AB54C96}" srcOrd="3" destOrd="0" presId="urn:microsoft.com/office/officeart/2005/8/layout/radial4"/>
    <dgm:cxn modelId="{07BE4C78-2174-4EC9-A1D2-B3F43325467B}" type="presParOf" srcId="{CFCB39D7-637A-4519-8586-1713E30A3A49}" destId="{D1DBB32C-73DE-4E7D-B7B4-A26E87033C78}" srcOrd="4" destOrd="0" presId="urn:microsoft.com/office/officeart/2005/8/layout/radial4"/>
    <dgm:cxn modelId="{F764ADBB-2D76-439D-AA10-FA4AB4DF87FA}" type="presParOf" srcId="{CFCB39D7-637A-4519-8586-1713E30A3A49}" destId="{200F4591-D272-4832-93C8-4DB782208C73}" srcOrd="5" destOrd="0" presId="urn:microsoft.com/office/officeart/2005/8/layout/radial4"/>
    <dgm:cxn modelId="{3A1DD0CA-5E06-49CF-8886-58B88F893C61}" type="presParOf" srcId="{CFCB39D7-637A-4519-8586-1713E30A3A49}" destId="{A39DF812-20F6-4106-954D-3B7A5DE4C21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795402-9BDA-4F71-A783-0937B95FA8F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25488A70-12FE-41BB-8A29-D659AD2DE6F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Создание предметно-развивающей среды:  центр «Посчитай-ка», «</a:t>
          </a:r>
          <a:r>
            <a:rPr lang="ru-RU" b="1" dirty="0" err="1" smtClean="0">
              <a:solidFill>
                <a:schemeClr val="tx1"/>
              </a:solidFill>
            </a:rPr>
            <a:t>Развиающих</a:t>
          </a:r>
          <a:r>
            <a:rPr lang="ru-RU" b="1" dirty="0" smtClean="0">
              <a:solidFill>
                <a:schemeClr val="tx1"/>
              </a:solidFill>
            </a:rPr>
            <a:t> игр»</a:t>
          </a:r>
          <a:endParaRPr lang="ru-RU" dirty="0"/>
        </a:p>
      </dgm:t>
    </dgm:pt>
    <dgm:pt modelId="{49194089-927B-466E-B92D-C7F2E37E0A1A}" type="parTrans" cxnId="{4DD45B59-C07F-4FF6-8875-922BC77BA0EB}">
      <dgm:prSet/>
      <dgm:spPr/>
      <dgm:t>
        <a:bodyPr/>
        <a:lstStyle/>
        <a:p>
          <a:endParaRPr lang="ru-RU"/>
        </a:p>
      </dgm:t>
    </dgm:pt>
    <dgm:pt modelId="{92DA1BD0-D0C1-4D29-B6CA-33949BBDD4ED}" type="sibTrans" cxnId="{4DD45B59-C07F-4FF6-8875-922BC77BA0EB}">
      <dgm:prSet/>
      <dgm:spPr/>
      <dgm:t>
        <a:bodyPr/>
        <a:lstStyle/>
        <a:p>
          <a:endParaRPr lang="ru-RU"/>
        </a:p>
      </dgm:t>
    </dgm:pt>
    <dgm:pt modelId="{2528005E-A6BE-4793-8CAA-CE243704525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Организация педагогического просвещение родителей:  Мастер-классы, открытые мероприятия в форме НОД</a:t>
          </a:r>
          <a:endParaRPr lang="ru-RU" b="1" dirty="0">
            <a:solidFill>
              <a:schemeClr val="tx1"/>
            </a:solidFill>
          </a:endParaRPr>
        </a:p>
      </dgm:t>
    </dgm:pt>
    <dgm:pt modelId="{64130394-8203-4CE1-87D6-A8792E7C1E21}" type="parTrans" cxnId="{A7B436E0-3854-4581-AF4E-C9B4BB2B7837}">
      <dgm:prSet/>
      <dgm:spPr/>
      <dgm:t>
        <a:bodyPr/>
        <a:lstStyle/>
        <a:p>
          <a:endParaRPr lang="ru-RU"/>
        </a:p>
      </dgm:t>
    </dgm:pt>
    <dgm:pt modelId="{85B7293F-F874-4494-AAD0-796FCDCF2312}" type="sibTrans" cxnId="{A7B436E0-3854-4581-AF4E-C9B4BB2B7837}">
      <dgm:prSet/>
      <dgm:spPr/>
      <dgm:t>
        <a:bodyPr/>
        <a:lstStyle/>
        <a:p>
          <a:endParaRPr lang="ru-RU"/>
        </a:p>
      </dgm:t>
    </dgm:pt>
    <dgm:pt modelId="{A0904389-CCCC-4982-AC00-6E8F3177C463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«Овладевший универсальными предпосылками учебной деятельности».</a:t>
          </a:r>
          <a:endParaRPr lang="ru-RU" dirty="0">
            <a:solidFill>
              <a:schemeClr val="tx1"/>
            </a:solidFill>
          </a:endParaRPr>
        </a:p>
      </dgm:t>
    </dgm:pt>
    <dgm:pt modelId="{1FDDEA50-7DF3-457A-B647-35EB38291F57}" type="parTrans" cxnId="{C7FB00AB-0F20-4584-86F5-30DD6A4657B5}">
      <dgm:prSet/>
      <dgm:spPr/>
      <dgm:t>
        <a:bodyPr/>
        <a:lstStyle/>
        <a:p>
          <a:endParaRPr lang="ru-RU"/>
        </a:p>
      </dgm:t>
    </dgm:pt>
    <dgm:pt modelId="{4E405C47-139F-4ECE-8B35-91C5973938A7}" type="sibTrans" cxnId="{C7FB00AB-0F20-4584-86F5-30DD6A4657B5}">
      <dgm:prSet/>
      <dgm:spPr/>
      <dgm:t>
        <a:bodyPr/>
        <a:lstStyle/>
        <a:p>
          <a:endParaRPr lang="ru-RU"/>
        </a:p>
      </dgm:t>
    </dgm:pt>
    <dgm:pt modelId="{E48CA04A-E455-4224-8A94-02DF6C23B36C}">
      <dgm:prSet custT="1"/>
      <dgm:spPr/>
      <dgm:t>
        <a:bodyPr/>
        <a:lstStyle/>
        <a:p>
          <a:endParaRPr lang="ru-RU" sz="1100" b="1" dirty="0" smtClean="0">
            <a:solidFill>
              <a:schemeClr val="tx1"/>
            </a:solidFill>
            <a:latin typeface="Times New Roman" pitchFamily="18" charset="0"/>
          </a:endParaRPr>
        </a:p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</a:rPr>
            <a:t>Использование </a:t>
          </a:r>
          <a:r>
            <a:rPr lang="ru-RU" sz="1100" b="1" dirty="0" err="1" smtClean="0">
              <a:solidFill>
                <a:schemeClr val="tx1"/>
              </a:solidFill>
              <a:latin typeface="Times New Roman" pitchFamily="18" charset="0"/>
            </a:rPr>
            <a:t>коррекционно-развивающиех</a:t>
          </a:r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</a:rPr>
            <a:t> Форм и методов деятельности с детьми.</a:t>
          </a:r>
          <a:br>
            <a:rPr lang="ru-RU" sz="1100" b="1" dirty="0" smtClean="0">
              <a:solidFill>
                <a:schemeClr val="tx1"/>
              </a:solidFill>
              <a:latin typeface="Times New Roman" pitchFamily="18" charset="0"/>
            </a:rPr>
          </a:br>
          <a:endParaRPr lang="ru-RU" sz="1100" dirty="0"/>
        </a:p>
      </dgm:t>
    </dgm:pt>
    <dgm:pt modelId="{9211436F-767B-4625-85A7-69889C719B12}" type="parTrans" cxnId="{4811984E-2184-41C9-AE29-E6A10A3F6BCD}">
      <dgm:prSet/>
      <dgm:spPr/>
      <dgm:t>
        <a:bodyPr/>
        <a:lstStyle/>
        <a:p>
          <a:endParaRPr lang="ru-RU"/>
        </a:p>
      </dgm:t>
    </dgm:pt>
    <dgm:pt modelId="{1A457621-6A60-4BE2-8C9F-0093931F7AD6}" type="sibTrans" cxnId="{4811984E-2184-41C9-AE29-E6A10A3F6BCD}">
      <dgm:prSet/>
      <dgm:spPr/>
      <dgm:t>
        <a:bodyPr/>
        <a:lstStyle/>
        <a:p>
          <a:endParaRPr lang="ru-RU"/>
        </a:p>
      </dgm:t>
    </dgm:pt>
    <dgm:pt modelId="{E2D4EFC4-1EA4-48C7-A115-C2D3C69A0DF7}" type="pres">
      <dgm:prSet presAssocID="{05795402-9BDA-4F71-A783-0937B95FA8F5}" presName="Name0" presStyleCnt="0">
        <dgm:presLayoutVars>
          <dgm:dir/>
          <dgm:resizeHandles val="exact"/>
        </dgm:presLayoutVars>
      </dgm:prSet>
      <dgm:spPr/>
    </dgm:pt>
    <dgm:pt modelId="{D85858F7-A24C-4F39-BBC1-6C44BE03D0F2}" type="pres">
      <dgm:prSet presAssocID="{05795402-9BDA-4F71-A783-0937B95FA8F5}" presName="vNodes" presStyleCnt="0"/>
      <dgm:spPr/>
    </dgm:pt>
    <dgm:pt modelId="{5EBD07CB-4FC6-4669-8F73-F82816692A44}" type="pres">
      <dgm:prSet presAssocID="{25488A70-12FE-41BB-8A29-D659AD2DE6FD}" presName="node" presStyleLbl="node1" presStyleIdx="0" presStyleCnt="4" custScaleX="413929" custScaleY="200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FE5C7-FE7D-4DED-826D-D30EC7871152}" type="pres">
      <dgm:prSet presAssocID="{92DA1BD0-D0C1-4D29-B6CA-33949BBDD4ED}" presName="spacerT" presStyleCnt="0"/>
      <dgm:spPr/>
    </dgm:pt>
    <dgm:pt modelId="{C53B05FF-4448-4614-A441-CCEDC3E39549}" type="pres">
      <dgm:prSet presAssocID="{92DA1BD0-D0C1-4D29-B6CA-33949BBDD4E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4EB4A82-03A4-41F4-A403-27068BC9B54B}" type="pres">
      <dgm:prSet presAssocID="{92DA1BD0-D0C1-4D29-B6CA-33949BBDD4ED}" presName="spacerB" presStyleCnt="0"/>
      <dgm:spPr/>
    </dgm:pt>
    <dgm:pt modelId="{1CA4A729-281F-4D3C-B05F-F237C41ED8D3}" type="pres">
      <dgm:prSet presAssocID="{E48CA04A-E455-4224-8A94-02DF6C23B36C}" presName="node" presStyleLbl="node1" presStyleIdx="1" presStyleCnt="4" custScaleX="336279" custScaleY="190738" custLinFactNeighborX="-7084" custLinFactNeighborY="-32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687F0-7F5B-412D-AEAB-0DA75434767B}" type="pres">
      <dgm:prSet presAssocID="{1A457621-6A60-4BE2-8C9F-0093931F7AD6}" presName="spacerT" presStyleCnt="0"/>
      <dgm:spPr/>
    </dgm:pt>
    <dgm:pt modelId="{32AD2D00-B976-45D3-8616-7CAA8AC63383}" type="pres">
      <dgm:prSet presAssocID="{1A457621-6A60-4BE2-8C9F-0093931F7AD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8847BF6-B454-4A0A-8857-D9326B117F34}" type="pres">
      <dgm:prSet presAssocID="{1A457621-6A60-4BE2-8C9F-0093931F7AD6}" presName="spacerB" presStyleCnt="0"/>
      <dgm:spPr/>
    </dgm:pt>
    <dgm:pt modelId="{176C1352-FF31-49B3-B3E9-A892B8EF81EE}" type="pres">
      <dgm:prSet presAssocID="{2528005E-A6BE-4793-8CAA-CE2437045253}" presName="node" presStyleLbl="node1" presStyleIdx="2" presStyleCnt="4" custScaleX="391713" custScaleY="217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5399B-686A-4831-A1FE-94853030E260}" type="pres">
      <dgm:prSet presAssocID="{05795402-9BDA-4F71-A783-0937B95FA8F5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DCF3A36E-1543-4232-831C-0C72939E79AD}" type="pres">
      <dgm:prSet presAssocID="{05795402-9BDA-4F71-A783-0937B95FA8F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66B4272-5C0B-4016-AA82-F3E98AA3969D}" type="pres">
      <dgm:prSet presAssocID="{05795402-9BDA-4F71-A783-0937B95FA8F5}" presName="lastNode" presStyleLbl="node1" presStyleIdx="3" presStyleCnt="4" custScaleX="175436" custScaleY="114855" custLinFactX="53621" custLinFactNeighborX="100000" custLinFactNeighborY="5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FB00AB-0F20-4584-86F5-30DD6A4657B5}" srcId="{05795402-9BDA-4F71-A783-0937B95FA8F5}" destId="{A0904389-CCCC-4982-AC00-6E8F3177C463}" srcOrd="3" destOrd="0" parTransId="{1FDDEA50-7DF3-457A-B647-35EB38291F57}" sibTransId="{4E405C47-139F-4ECE-8B35-91C5973938A7}"/>
    <dgm:cxn modelId="{186D2454-23AD-4D17-B3D4-2FF23D9A848E}" type="presOf" srcId="{A0904389-CCCC-4982-AC00-6E8F3177C463}" destId="{766B4272-5C0B-4016-AA82-F3E98AA3969D}" srcOrd="0" destOrd="0" presId="urn:microsoft.com/office/officeart/2005/8/layout/equation2"/>
    <dgm:cxn modelId="{7A7B4C51-D1F3-4ED0-A182-C6C3B80E0948}" type="presOf" srcId="{25488A70-12FE-41BB-8A29-D659AD2DE6FD}" destId="{5EBD07CB-4FC6-4669-8F73-F82816692A44}" srcOrd="0" destOrd="0" presId="urn:microsoft.com/office/officeart/2005/8/layout/equation2"/>
    <dgm:cxn modelId="{9A406EFD-9741-4B86-8A7E-E791E4BC1436}" type="presOf" srcId="{1A457621-6A60-4BE2-8C9F-0093931F7AD6}" destId="{32AD2D00-B976-45D3-8616-7CAA8AC63383}" srcOrd="0" destOrd="0" presId="urn:microsoft.com/office/officeart/2005/8/layout/equation2"/>
    <dgm:cxn modelId="{BB907B07-3A16-49AD-A473-06DCD03A7F3D}" type="presOf" srcId="{2528005E-A6BE-4793-8CAA-CE2437045253}" destId="{176C1352-FF31-49B3-B3E9-A892B8EF81EE}" srcOrd="0" destOrd="0" presId="urn:microsoft.com/office/officeart/2005/8/layout/equation2"/>
    <dgm:cxn modelId="{58B815AB-66B0-47E6-B755-FE02F01576C9}" type="presOf" srcId="{E48CA04A-E455-4224-8A94-02DF6C23B36C}" destId="{1CA4A729-281F-4D3C-B05F-F237C41ED8D3}" srcOrd="0" destOrd="0" presId="urn:microsoft.com/office/officeart/2005/8/layout/equation2"/>
    <dgm:cxn modelId="{EABA800A-3122-4DFC-8D66-63EF36E1E278}" type="presOf" srcId="{85B7293F-F874-4494-AAD0-796FCDCF2312}" destId="{8B25399B-686A-4831-A1FE-94853030E260}" srcOrd="0" destOrd="0" presId="urn:microsoft.com/office/officeart/2005/8/layout/equation2"/>
    <dgm:cxn modelId="{4DD45B59-C07F-4FF6-8875-922BC77BA0EB}" srcId="{05795402-9BDA-4F71-A783-0937B95FA8F5}" destId="{25488A70-12FE-41BB-8A29-D659AD2DE6FD}" srcOrd="0" destOrd="0" parTransId="{49194089-927B-466E-B92D-C7F2E37E0A1A}" sibTransId="{92DA1BD0-D0C1-4D29-B6CA-33949BBDD4ED}"/>
    <dgm:cxn modelId="{4811984E-2184-41C9-AE29-E6A10A3F6BCD}" srcId="{05795402-9BDA-4F71-A783-0937B95FA8F5}" destId="{E48CA04A-E455-4224-8A94-02DF6C23B36C}" srcOrd="1" destOrd="0" parTransId="{9211436F-767B-4625-85A7-69889C719B12}" sibTransId="{1A457621-6A60-4BE2-8C9F-0093931F7AD6}"/>
    <dgm:cxn modelId="{A7B436E0-3854-4581-AF4E-C9B4BB2B7837}" srcId="{05795402-9BDA-4F71-A783-0937B95FA8F5}" destId="{2528005E-A6BE-4793-8CAA-CE2437045253}" srcOrd="2" destOrd="0" parTransId="{64130394-8203-4CE1-87D6-A8792E7C1E21}" sibTransId="{85B7293F-F874-4494-AAD0-796FCDCF2312}"/>
    <dgm:cxn modelId="{C6378D02-5FBE-4194-8FB4-54D8CD971B34}" type="presOf" srcId="{92DA1BD0-D0C1-4D29-B6CA-33949BBDD4ED}" destId="{C53B05FF-4448-4614-A441-CCEDC3E39549}" srcOrd="0" destOrd="0" presId="urn:microsoft.com/office/officeart/2005/8/layout/equation2"/>
    <dgm:cxn modelId="{4606F4B7-3BE6-47A2-ADCF-3C041098C899}" type="presOf" srcId="{05795402-9BDA-4F71-A783-0937B95FA8F5}" destId="{E2D4EFC4-1EA4-48C7-A115-C2D3C69A0DF7}" srcOrd="0" destOrd="0" presId="urn:microsoft.com/office/officeart/2005/8/layout/equation2"/>
    <dgm:cxn modelId="{FBD08600-C158-48DD-B662-33D7E7E1CE96}" type="presOf" srcId="{85B7293F-F874-4494-AAD0-796FCDCF2312}" destId="{DCF3A36E-1543-4232-831C-0C72939E79AD}" srcOrd="1" destOrd="0" presId="urn:microsoft.com/office/officeart/2005/8/layout/equation2"/>
    <dgm:cxn modelId="{35A862A5-623B-4617-9830-6D164074B4B6}" type="presParOf" srcId="{E2D4EFC4-1EA4-48C7-A115-C2D3C69A0DF7}" destId="{D85858F7-A24C-4F39-BBC1-6C44BE03D0F2}" srcOrd="0" destOrd="0" presId="urn:microsoft.com/office/officeart/2005/8/layout/equation2"/>
    <dgm:cxn modelId="{EEFA5D15-04AD-4D5C-8F3B-6B5EDEBAD1BA}" type="presParOf" srcId="{D85858F7-A24C-4F39-BBC1-6C44BE03D0F2}" destId="{5EBD07CB-4FC6-4669-8F73-F82816692A44}" srcOrd="0" destOrd="0" presId="urn:microsoft.com/office/officeart/2005/8/layout/equation2"/>
    <dgm:cxn modelId="{D1935F13-39EF-4E95-90B6-FD185EAD555F}" type="presParOf" srcId="{D85858F7-A24C-4F39-BBC1-6C44BE03D0F2}" destId="{F48FE5C7-FE7D-4DED-826D-D30EC7871152}" srcOrd="1" destOrd="0" presId="urn:microsoft.com/office/officeart/2005/8/layout/equation2"/>
    <dgm:cxn modelId="{AB954FF0-5346-4658-A15A-1526DE008543}" type="presParOf" srcId="{D85858F7-A24C-4F39-BBC1-6C44BE03D0F2}" destId="{C53B05FF-4448-4614-A441-CCEDC3E39549}" srcOrd="2" destOrd="0" presId="urn:microsoft.com/office/officeart/2005/8/layout/equation2"/>
    <dgm:cxn modelId="{6FB0BADE-AAD1-48B5-81D9-3EAE37D1D137}" type="presParOf" srcId="{D85858F7-A24C-4F39-BBC1-6C44BE03D0F2}" destId="{C4EB4A82-03A4-41F4-A403-27068BC9B54B}" srcOrd="3" destOrd="0" presId="urn:microsoft.com/office/officeart/2005/8/layout/equation2"/>
    <dgm:cxn modelId="{BD4D020E-3A62-4543-A32D-42C5746A4EF9}" type="presParOf" srcId="{D85858F7-A24C-4F39-BBC1-6C44BE03D0F2}" destId="{1CA4A729-281F-4D3C-B05F-F237C41ED8D3}" srcOrd="4" destOrd="0" presId="urn:microsoft.com/office/officeart/2005/8/layout/equation2"/>
    <dgm:cxn modelId="{27674DAC-98D0-487A-B860-79E49B327ED1}" type="presParOf" srcId="{D85858F7-A24C-4F39-BBC1-6C44BE03D0F2}" destId="{38D687F0-7F5B-412D-AEAB-0DA75434767B}" srcOrd="5" destOrd="0" presId="urn:microsoft.com/office/officeart/2005/8/layout/equation2"/>
    <dgm:cxn modelId="{991A9274-295C-4F04-BD8B-6903172B2E04}" type="presParOf" srcId="{D85858F7-A24C-4F39-BBC1-6C44BE03D0F2}" destId="{32AD2D00-B976-45D3-8616-7CAA8AC63383}" srcOrd="6" destOrd="0" presId="urn:microsoft.com/office/officeart/2005/8/layout/equation2"/>
    <dgm:cxn modelId="{F3D259A6-3CD7-4667-A49D-9A4410A29BAF}" type="presParOf" srcId="{D85858F7-A24C-4F39-BBC1-6C44BE03D0F2}" destId="{28847BF6-B454-4A0A-8857-D9326B117F34}" srcOrd="7" destOrd="0" presId="urn:microsoft.com/office/officeart/2005/8/layout/equation2"/>
    <dgm:cxn modelId="{492DE38F-A049-4948-B9EF-E873ED7520B3}" type="presParOf" srcId="{D85858F7-A24C-4F39-BBC1-6C44BE03D0F2}" destId="{176C1352-FF31-49B3-B3E9-A892B8EF81EE}" srcOrd="8" destOrd="0" presId="urn:microsoft.com/office/officeart/2005/8/layout/equation2"/>
    <dgm:cxn modelId="{6ABCFA74-78D1-490A-991E-40930D1EB373}" type="presParOf" srcId="{E2D4EFC4-1EA4-48C7-A115-C2D3C69A0DF7}" destId="{8B25399B-686A-4831-A1FE-94853030E260}" srcOrd="1" destOrd="0" presId="urn:microsoft.com/office/officeart/2005/8/layout/equation2"/>
    <dgm:cxn modelId="{D6A2272C-7A72-4FCF-B177-32E8A4B63480}" type="presParOf" srcId="{8B25399B-686A-4831-A1FE-94853030E260}" destId="{DCF3A36E-1543-4232-831C-0C72939E79AD}" srcOrd="0" destOrd="0" presId="urn:microsoft.com/office/officeart/2005/8/layout/equation2"/>
    <dgm:cxn modelId="{6968FF86-E1FA-4DCA-818B-6B3771800E56}" type="presParOf" srcId="{E2D4EFC4-1EA4-48C7-A115-C2D3C69A0DF7}" destId="{766B4272-5C0B-4016-AA82-F3E98AA3969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1B171A-CDE2-4544-A45F-E46F546B7A7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4FBC2887-529C-4509-9488-9ED954DB9E5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Информирование родителей о результатах усвоения детьми Программы и предоставление рекомендаций, разработанных на основе данных обследования. </a:t>
          </a:r>
          <a:endParaRPr lang="ru-RU" b="1" dirty="0">
            <a:solidFill>
              <a:schemeClr val="tx1"/>
            </a:solidFill>
          </a:endParaRPr>
        </a:p>
      </dgm:t>
    </dgm:pt>
    <dgm:pt modelId="{8EEE4FF7-D59A-48BF-8A4B-725000DD9A7C}" type="parTrans" cxnId="{768FDB61-AD1D-420E-A2EB-4D9048358E66}">
      <dgm:prSet/>
      <dgm:spPr/>
      <dgm:t>
        <a:bodyPr/>
        <a:lstStyle/>
        <a:p>
          <a:endParaRPr lang="ru-RU"/>
        </a:p>
      </dgm:t>
    </dgm:pt>
    <dgm:pt modelId="{4D31EC98-49F3-4C49-9AD3-86AA4537E3F1}" type="sibTrans" cxnId="{768FDB61-AD1D-420E-A2EB-4D9048358E66}">
      <dgm:prSet/>
      <dgm:spPr/>
      <dgm:t>
        <a:bodyPr/>
        <a:lstStyle/>
        <a:p>
          <a:endParaRPr lang="ru-RU"/>
        </a:p>
      </dgm:t>
    </dgm:pt>
    <dgm:pt modelId="{21EE343B-6A6C-41C3-9D3A-404D9214031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«Овладевший необходимыми умениями и навыками».</a:t>
          </a:r>
          <a:endParaRPr lang="ru-RU" b="1" dirty="0">
            <a:solidFill>
              <a:schemeClr val="tx1"/>
            </a:solidFill>
          </a:endParaRPr>
        </a:p>
      </dgm:t>
    </dgm:pt>
    <dgm:pt modelId="{342ABE55-E9FA-4A16-BD4C-7EC6758924B8}" type="parTrans" cxnId="{EAE6B23C-0B45-45E7-AF03-341470366E19}">
      <dgm:prSet/>
      <dgm:spPr/>
      <dgm:t>
        <a:bodyPr/>
        <a:lstStyle/>
        <a:p>
          <a:endParaRPr lang="ru-RU"/>
        </a:p>
      </dgm:t>
    </dgm:pt>
    <dgm:pt modelId="{59310D75-0BC8-4479-9323-80A302A94501}" type="sibTrans" cxnId="{EAE6B23C-0B45-45E7-AF03-341470366E19}">
      <dgm:prSet/>
      <dgm:spPr/>
      <dgm:t>
        <a:bodyPr/>
        <a:lstStyle/>
        <a:p>
          <a:endParaRPr lang="ru-RU"/>
        </a:p>
      </dgm:t>
    </dgm:pt>
    <dgm:pt modelId="{3C48D629-DA7E-4F7B-B0FF-DA727F15A9DC}">
      <dgm:prSet/>
      <dgm:spPr/>
      <dgm:t>
        <a:bodyPr/>
        <a:lstStyle/>
        <a:p>
          <a:r>
            <a:rPr lang="ru-RU" b="0" dirty="0" smtClean="0">
              <a:solidFill>
                <a:srgbClr val="000000"/>
              </a:solidFill>
            </a:rPr>
            <a:t>Через с</a:t>
          </a:r>
          <a:r>
            <a:rPr lang="en-GB" b="0" dirty="0" err="1" smtClean="0">
              <a:solidFill>
                <a:srgbClr val="000000"/>
              </a:solidFill>
            </a:rPr>
            <a:t>истем</a:t>
          </a:r>
          <a:r>
            <a:rPr lang="ru-RU" b="0" dirty="0" smtClean="0">
              <a:solidFill>
                <a:srgbClr val="000000"/>
              </a:solidFill>
            </a:rPr>
            <a:t>у </a:t>
          </a:r>
          <a:r>
            <a:rPr lang="en-GB" b="0" dirty="0" err="1" smtClean="0">
              <a:solidFill>
                <a:srgbClr val="000000"/>
              </a:solidFill>
            </a:rPr>
            <a:t>мониторинга</a:t>
          </a:r>
          <a:r>
            <a:rPr lang="en-GB" b="0" dirty="0" smtClean="0">
              <a:solidFill>
                <a:srgbClr val="000000"/>
              </a:solidFill>
            </a:rPr>
            <a:t> </a:t>
          </a:r>
          <a:r>
            <a:rPr lang="en-GB" b="0" dirty="0" err="1" smtClean="0">
              <a:solidFill>
                <a:srgbClr val="000000"/>
              </a:solidFill>
            </a:rPr>
            <a:t>достижения</a:t>
          </a:r>
          <a:r>
            <a:rPr lang="en-GB" b="0" dirty="0" smtClean="0">
              <a:solidFill>
                <a:srgbClr val="000000"/>
              </a:solidFill>
            </a:rPr>
            <a:t> </a:t>
          </a:r>
          <a:r>
            <a:rPr lang="en-GB" b="0" dirty="0" err="1" smtClean="0">
              <a:solidFill>
                <a:srgbClr val="000000"/>
              </a:solidFill>
            </a:rPr>
            <a:t>детьми</a:t>
          </a:r>
          <a:r>
            <a:rPr lang="en-GB" b="0" dirty="0" smtClean="0">
              <a:solidFill>
                <a:srgbClr val="000000"/>
              </a:solidFill>
            </a:rPr>
            <a:t> </a:t>
          </a:r>
          <a:r>
            <a:rPr lang="en-GB" b="0" dirty="0" err="1" smtClean="0">
              <a:solidFill>
                <a:srgbClr val="000000"/>
              </a:solidFill>
            </a:rPr>
            <a:t>планируемых</a:t>
          </a:r>
          <a:r>
            <a:rPr lang="en-GB" b="0" dirty="0" smtClean="0">
              <a:solidFill>
                <a:srgbClr val="000000"/>
              </a:solidFill>
            </a:rPr>
            <a:t> </a:t>
          </a:r>
          <a:r>
            <a:rPr lang="en-GB" b="0" dirty="0" err="1" smtClean="0">
              <a:solidFill>
                <a:srgbClr val="000000"/>
              </a:solidFill>
            </a:rPr>
            <a:t>результатов</a:t>
          </a:r>
          <a:r>
            <a:rPr lang="en-GB" b="0" dirty="0" smtClean="0">
              <a:solidFill>
                <a:srgbClr val="000000"/>
              </a:solidFill>
            </a:rPr>
            <a:t> </a:t>
          </a:r>
          <a:r>
            <a:rPr lang="en-GB" b="0" dirty="0" err="1" smtClean="0">
              <a:solidFill>
                <a:srgbClr val="000000"/>
              </a:solidFill>
            </a:rPr>
            <a:t>освоения</a:t>
          </a:r>
          <a:r>
            <a:rPr lang="en-GB" b="0" dirty="0" smtClean="0">
              <a:solidFill>
                <a:srgbClr val="000000"/>
              </a:solidFill>
            </a:rPr>
            <a:t> </a:t>
          </a:r>
          <a:r>
            <a:rPr lang="en-GB" b="0" dirty="0" err="1" smtClean="0">
              <a:solidFill>
                <a:srgbClr val="000000"/>
              </a:solidFill>
            </a:rPr>
            <a:t>Программы</a:t>
          </a:r>
          <a:r>
            <a:rPr lang="en-GB" b="0" dirty="0" smtClean="0">
              <a:solidFill>
                <a:srgbClr val="000000"/>
              </a:solidFill>
            </a:rPr>
            <a:t> </a:t>
          </a:r>
          <a:endParaRPr lang="ru-RU" dirty="0"/>
        </a:p>
      </dgm:t>
    </dgm:pt>
    <dgm:pt modelId="{BA62F472-4E1D-461A-8218-FB5DB1C9AE63}" type="parTrans" cxnId="{865ECEAD-51BC-4EFB-9682-AC24C13E0F75}">
      <dgm:prSet/>
      <dgm:spPr/>
      <dgm:t>
        <a:bodyPr/>
        <a:lstStyle/>
        <a:p>
          <a:endParaRPr lang="ru-RU"/>
        </a:p>
      </dgm:t>
    </dgm:pt>
    <dgm:pt modelId="{2CFF7FFD-B7C9-4CD8-82B3-CE83DEF1A0B7}" type="sibTrans" cxnId="{865ECEAD-51BC-4EFB-9682-AC24C13E0F75}">
      <dgm:prSet/>
      <dgm:spPr/>
      <dgm:t>
        <a:bodyPr/>
        <a:lstStyle/>
        <a:p>
          <a:endParaRPr lang="ru-RU"/>
        </a:p>
      </dgm:t>
    </dgm:pt>
    <dgm:pt modelId="{B6443C0D-7BDC-43EF-ACE5-F1870C8B3C71}" type="pres">
      <dgm:prSet presAssocID="{F01B171A-CDE2-4544-A45F-E46F546B7A73}" presName="linearFlow" presStyleCnt="0">
        <dgm:presLayoutVars>
          <dgm:dir/>
          <dgm:resizeHandles val="exact"/>
        </dgm:presLayoutVars>
      </dgm:prSet>
      <dgm:spPr/>
    </dgm:pt>
    <dgm:pt modelId="{34D79277-C271-42B2-A399-893018103F06}" type="pres">
      <dgm:prSet presAssocID="{3C48D629-DA7E-4F7B-B0FF-DA727F15A9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7D76C-BC15-43EC-91C4-C4553074A318}" type="pres">
      <dgm:prSet presAssocID="{2CFF7FFD-B7C9-4CD8-82B3-CE83DEF1A0B7}" presName="spacerL" presStyleCnt="0"/>
      <dgm:spPr/>
    </dgm:pt>
    <dgm:pt modelId="{B15C5BF6-02D3-4410-99A6-31C589993509}" type="pres">
      <dgm:prSet presAssocID="{2CFF7FFD-B7C9-4CD8-82B3-CE83DEF1A0B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7387BA2-5768-4806-9FD5-CF6D886AB763}" type="pres">
      <dgm:prSet presAssocID="{2CFF7FFD-B7C9-4CD8-82B3-CE83DEF1A0B7}" presName="spacerR" presStyleCnt="0"/>
      <dgm:spPr/>
    </dgm:pt>
    <dgm:pt modelId="{C6577A18-4145-43DC-8CC6-89E38F69B0B1}" type="pres">
      <dgm:prSet presAssocID="{4FBC2887-529C-4509-9488-9ED954DB9E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754E6-FDF1-4D20-AE43-632E5BA60DE0}" type="pres">
      <dgm:prSet presAssocID="{4D31EC98-49F3-4C49-9AD3-86AA4537E3F1}" presName="spacerL" presStyleCnt="0"/>
      <dgm:spPr/>
    </dgm:pt>
    <dgm:pt modelId="{7A9BDDB7-E18A-4051-B062-EC877A9D19F3}" type="pres">
      <dgm:prSet presAssocID="{4D31EC98-49F3-4C49-9AD3-86AA4537E3F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7168C20-0D09-4935-9197-DCF1C8DC2C4A}" type="pres">
      <dgm:prSet presAssocID="{4D31EC98-49F3-4C49-9AD3-86AA4537E3F1}" presName="spacerR" presStyleCnt="0"/>
      <dgm:spPr/>
    </dgm:pt>
    <dgm:pt modelId="{7D28B30F-F775-4720-80F8-7FDEDFD2A4EB}" type="pres">
      <dgm:prSet presAssocID="{21EE343B-6A6C-41C3-9D3A-404D921403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53CEC9-2BE9-40E8-9891-8C32CCBB0B28}" type="presOf" srcId="{2CFF7FFD-B7C9-4CD8-82B3-CE83DEF1A0B7}" destId="{B15C5BF6-02D3-4410-99A6-31C589993509}" srcOrd="0" destOrd="0" presId="urn:microsoft.com/office/officeart/2005/8/layout/equation1"/>
    <dgm:cxn modelId="{9674768F-8AC3-4202-B710-FFC6481C6DE9}" type="presOf" srcId="{3C48D629-DA7E-4F7B-B0FF-DA727F15A9DC}" destId="{34D79277-C271-42B2-A399-893018103F06}" srcOrd="0" destOrd="0" presId="urn:microsoft.com/office/officeart/2005/8/layout/equation1"/>
    <dgm:cxn modelId="{768FDB61-AD1D-420E-A2EB-4D9048358E66}" srcId="{F01B171A-CDE2-4544-A45F-E46F546B7A73}" destId="{4FBC2887-529C-4509-9488-9ED954DB9E50}" srcOrd="1" destOrd="0" parTransId="{8EEE4FF7-D59A-48BF-8A4B-725000DD9A7C}" sibTransId="{4D31EC98-49F3-4C49-9AD3-86AA4537E3F1}"/>
    <dgm:cxn modelId="{2CF5E4BB-996C-44A9-AD71-4D81BCA48F89}" type="presOf" srcId="{4FBC2887-529C-4509-9488-9ED954DB9E50}" destId="{C6577A18-4145-43DC-8CC6-89E38F69B0B1}" srcOrd="0" destOrd="0" presId="urn:microsoft.com/office/officeart/2005/8/layout/equation1"/>
    <dgm:cxn modelId="{865ECEAD-51BC-4EFB-9682-AC24C13E0F75}" srcId="{F01B171A-CDE2-4544-A45F-E46F546B7A73}" destId="{3C48D629-DA7E-4F7B-B0FF-DA727F15A9DC}" srcOrd="0" destOrd="0" parTransId="{BA62F472-4E1D-461A-8218-FB5DB1C9AE63}" sibTransId="{2CFF7FFD-B7C9-4CD8-82B3-CE83DEF1A0B7}"/>
    <dgm:cxn modelId="{EAE6B23C-0B45-45E7-AF03-341470366E19}" srcId="{F01B171A-CDE2-4544-A45F-E46F546B7A73}" destId="{21EE343B-6A6C-41C3-9D3A-404D9214031D}" srcOrd="2" destOrd="0" parTransId="{342ABE55-E9FA-4A16-BD4C-7EC6758924B8}" sibTransId="{59310D75-0BC8-4479-9323-80A302A94501}"/>
    <dgm:cxn modelId="{87E7D10C-2D95-4E3F-BB3E-0FB924F17212}" type="presOf" srcId="{21EE343B-6A6C-41C3-9D3A-404D9214031D}" destId="{7D28B30F-F775-4720-80F8-7FDEDFD2A4EB}" srcOrd="0" destOrd="0" presId="urn:microsoft.com/office/officeart/2005/8/layout/equation1"/>
    <dgm:cxn modelId="{3961C127-807F-44B8-98B8-C3531B55DC33}" type="presOf" srcId="{F01B171A-CDE2-4544-A45F-E46F546B7A73}" destId="{B6443C0D-7BDC-43EF-ACE5-F1870C8B3C71}" srcOrd="0" destOrd="0" presId="urn:microsoft.com/office/officeart/2005/8/layout/equation1"/>
    <dgm:cxn modelId="{97D6DBEE-10A3-435D-8E19-9AAC5DED333E}" type="presOf" srcId="{4D31EC98-49F3-4C49-9AD3-86AA4537E3F1}" destId="{7A9BDDB7-E18A-4051-B062-EC877A9D19F3}" srcOrd="0" destOrd="0" presId="urn:microsoft.com/office/officeart/2005/8/layout/equation1"/>
    <dgm:cxn modelId="{F34F8CBD-58F3-444D-AF5A-39F8BE5F6265}" type="presParOf" srcId="{B6443C0D-7BDC-43EF-ACE5-F1870C8B3C71}" destId="{34D79277-C271-42B2-A399-893018103F06}" srcOrd="0" destOrd="0" presId="urn:microsoft.com/office/officeart/2005/8/layout/equation1"/>
    <dgm:cxn modelId="{25F9D3CB-A231-4F24-826F-89745EF99F83}" type="presParOf" srcId="{B6443C0D-7BDC-43EF-ACE5-F1870C8B3C71}" destId="{D507D76C-BC15-43EC-91C4-C4553074A318}" srcOrd="1" destOrd="0" presId="urn:microsoft.com/office/officeart/2005/8/layout/equation1"/>
    <dgm:cxn modelId="{FF5844A6-5CAE-4D77-B4C4-935022007A33}" type="presParOf" srcId="{B6443C0D-7BDC-43EF-ACE5-F1870C8B3C71}" destId="{B15C5BF6-02D3-4410-99A6-31C589993509}" srcOrd="2" destOrd="0" presId="urn:microsoft.com/office/officeart/2005/8/layout/equation1"/>
    <dgm:cxn modelId="{4E7BC21E-115A-4EDB-8434-696BABB5ADE7}" type="presParOf" srcId="{B6443C0D-7BDC-43EF-ACE5-F1870C8B3C71}" destId="{D7387BA2-5768-4806-9FD5-CF6D886AB763}" srcOrd="3" destOrd="0" presId="urn:microsoft.com/office/officeart/2005/8/layout/equation1"/>
    <dgm:cxn modelId="{81157BF8-C2C4-48AF-84A0-F16BE2DBDFB0}" type="presParOf" srcId="{B6443C0D-7BDC-43EF-ACE5-F1870C8B3C71}" destId="{C6577A18-4145-43DC-8CC6-89E38F69B0B1}" srcOrd="4" destOrd="0" presId="urn:microsoft.com/office/officeart/2005/8/layout/equation1"/>
    <dgm:cxn modelId="{7FB3971A-C262-4F1B-815A-D23B6A31D290}" type="presParOf" srcId="{B6443C0D-7BDC-43EF-ACE5-F1870C8B3C71}" destId="{17A754E6-FDF1-4D20-AE43-632E5BA60DE0}" srcOrd="5" destOrd="0" presId="urn:microsoft.com/office/officeart/2005/8/layout/equation1"/>
    <dgm:cxn modelId="{2A64A94E-BFCD-4C09-A3B6-C5F94BB1B9D0}" type="presParOf" srcId="{B6443C0D-7BDC-43EF-ACE5-F1870C8B3C71}" destId="{7A9BDDB7-E18A-4051-B062-EC877A9D19F3}" srcOrd="6" destOrd="0" presId="urn:microsoft.com/office/officeart/2005/8/layout/equation1"/>
    <dgm:cxn modelId="{C3E86D2E-3DC2-42F7-80AA-F60031C20A41}" type="presParOf" srcId="{B6443C0D-7BDC-43EF-ACE5-F1870C8B3C71}" destId="{67168C20-0D09-4935-9197-DCF1C8DC2C4A}" srcOrd="7" destOrd="0" presId="urn:microsoft.com/office/officeart/2005/8/layout/equation1"/>
    <dgm:cxn modelId="{D9DBC08F-D312-475A-9F3B-806BEC3D74E3}" type="presParOf" srcId="{B6443C0D-7BDC-43EF-ACE5-F1870C8B3C71}" destId="{7D28B30F-F775-4720-80F8-7FDEDFD2A4E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94F442-92AC-4A5D-AC33-8CAA8C1B9B7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12EAC7-682B-414A-B0CB-05DA5EA2700E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«Способный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поведения».</a:t>
          </a:r>
          <a:endParaRPr lang="ru-RU" b="0" dirty="0">
            <a:solidFill>
              <a:schemeClr val="tx1"/>
            </a:solidFill>
          </a:endParaRPr>
        </a:p>
      </dgm:t>
    </dgm:pt>
    <dgm:pt modelId="{F86872A5-C62F-4DB6-996F-16EF9852FA0A}" type="parTrans" cxnId="{A5AA67C3-5ECD-4D6C-8A82-13712A3E140D}">
      <dgm:prSet/>
      <dgm:spPr/>
      <dgm:t>
        <a:bodyPr/>
        <a:lstStyle/>
        <a:p>
          <a:endParaRPr lang="ru-RU"/>
        </a:p>
      </dgm:t>
    </dgm:pt>
    <dgm:pt modelId="{5414B480-938F-46FD-991B-F8E17057F12E}" type="sibTrans" cxnId="{A5AA67C3-5ECD-4D6C-8A82-13712A3E140D}">
      <dgm:prSet/>
      <dgm:spPr/>
      <dgm:t>
        <a:bodyPr/>
        <a:lstStyle/>
        <a:p>
          <a:endParaRPr lang="ru-RU"/>
        </a:p>
      </dgm:t>
    </dgm:pt>
    <dgm:pt modelId="{0EB032EF-5AD6-423B-8B26-7C451FCA264A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</a:rPr>
            <a:t>Использование коррекционно-развивающих Форм и методов деятельности с детьми. Решение проблемных ситуаций, беседа, наблюдение, </a:t>
          </a:r>
          <a:r>
            <a:rPr lang="ru-RU" sz="1100" b="1" dirty="0" err="1" smtClean="0">
              <a:solidFill>
                <a:schemeClr val="tx1"/>
              </a:solidFill>
              <a:latin typeface="Times New Roman" pitchFamily="18" charset="0"/>
            </a:rPr>
            <a:t>игра-драмматизация</a:t>
          </a:r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</a:rPr>
            <a:t>, общение с использованием всех форм речи</a:t>
          </a:r>
          <a:br>
            <a:rPr lang="ru-RU" sz="1100" b="1" dirty="0" smtClean="0">
              <a:solidFill>
                <a:schemeClr val="tx1"/>
              </a:solidFill>
              <a:latin typeface="Times New Roman" pitchFamily="18" charset="0"/>
            </a:rPr>
          </a:br>
          <a:endParaRPr lang="ru-RU" sz="1100" dirty="0"/>
        </a:p>
      </dgm:t>
    </dgm:pt>
    <dgm:pt modelId="{A5BEE7BD-B48A-4130-8AF7-6C8DC6145CEE}" type="parTrans" cxnId="{EE1498BD-1AF8-4E1B-A0EA-8F0611518C4B}">
      <dgm:prSet/>
      <dgm:spPr/>
      <dgm:t>
        <a:bodyPr/>
        <a:lstStyle/>
        <a:p>
          <a:endParaRPr lang="ru-RU"/>
        </a:p>
      </dgm:t>
    </dgm:pt>
    <dgm:pt modelId="{348717B9-99DE-41FA-83C0-314023E03178}" type="sibTrans" cxnId="{EE1498BD-1AF8-4E1B-A0EA-8F0611518C4B}">
      <dgm:prSet/>
      <dgm:spPr/>
      <dgm:t>
        <a:bodyPr/>
        <a:lstStyle/>
        <a:p>
          <a:endParaRPr lang="ru-RU"/>
        </a:p>
      </dgm:t>
    </dgm:pt>
    <dgm:pt modelId="{15EBB94F-5A40-4F8C-802C-68DA2AB8996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Педагогическое просвещение родителей: консультации, беседы, оказание консультативной помощи в решении проблемных ситуаций</a:t>
          </a:r>
          <a:endParaRPr lang="ru-RU" b="1" dirty="0">
            <a:solidFill>
              <a:schemeClr val="tx1"/>
            </a:solidFill>
          </a:endParaRPr>
        </a:p>
      </dgm:t>
    </dgm:pt>
    <dgm:pt modelId="{EAB728B5-5B0D-4802-8220-DFCB3153F5A1}" type="parTrans" cxnId="{25D406F7-EA8B-4E69-88E0-F908BE55EFDC}">
      <dgm:prSet/>
      <dgm:spPr/>
      <dgm:t>
        <a:bodyPr/>
        <a:lstStyle/>
        <a:p>
          <a:endParaRPr lang="ru-RU"/>
        </a:p>
      </dgm:t>
    </dgm:pt>
    <dgm:pt modelId="{14D8579E-647D-4C9D-886C-7635CED43A7A}" type="sibTrans" cxnId="{25D406F7-EA8B-4E69-88E0-F908BE55EFDC}">
      <dgm:prSet/>
      <dgm:spPr/>
      <dgm:t>
        <a:bodyPr/>
        <a:lstStyle/>
        <a:p>
          <a:endParaRPr lang="ru-RU"/>
        </a:p>
      </dgm:t>
    </dgm:pt>
    <dgm:pt modelId="{06479573-C716-4126-AF19-0401E53C856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Использование наглядного дидактического материала.</a:t>
          </a:r>
          <a:endParaRPr lang="ru-RU" b="1" dirty="0">
            <a:solidFill>
              <a:schemeClr val="tx1"/>
            </a:solidFill>
          </a:endParaRPr>
        </a:p>
      </dgm:t>
    </dgm:pt>
    <dgm:pt modelId="{948A7D28-1408-44B0-B738-4AA63D0BCAC2}" type="parTrans" cxnId="{1A394EAE-3C36-471C-8AD7-43D82CFF04C1}">
      <dgm:prSet/>
      <dgm:spPr/>
      <dgm:t>
        <a:bodyPr/>
        <a:lstStyle/>
        <a:p>
          <a:endParaRPr lang="ru-RU"/>
        </a:p>
      </dgm:t>
    </dgm:pt>
    <dgm:pt modelId="{06BBF67B-3F66-4880-9E33-0B6F22DAEC7C}" type="sibTrans" cxnId="{1A394EAE-3C36-471C-8AD7-43D82CFF04C1}">
      <dgm:prSet/>
      <dgm:spPr/>
      <dgm:t>
        <a:bodyPr/>
        <a:lstStyle/>
        <a:p>
          <a:endParaRPr lang="ru-RU"/>
        </a:p>
      </dgm:t>
    </dgm:pt>
    <dgm:pt modelId="{789F762A-F090-4848-8809-97647D2354B1}">
      <dgm:prSet/>
      <dgm:spPr/>
      <dgm:t>
        <a:bodyPr/>
        <a:lstStyle/>
        <a:p>
          <a:endParaRPr lang="ru-RU"/>
        </a:p>
      </dgm:t>
    </dgm:pt>
    <dgm:pt modelId="{CF92485E-34C8-46DF-8905-FFEF818649AB}" type="parTrans" cxnId="{A96E672F-0C58-4CD1-BA9D-EABFAC0EF705}">
      <dgm:prSet/>
      <dgm:spPr/>
      <dgm:t>
        <a:bodyPr/>
        <a:lstStyle/>
        <a:p>
          <a:endParaRPr lang="ru-RU"/>
        </a:p>
      </dgm:t>
    </dgm:pt>
    <dgm:pt modelId="{78DC13C8-20E3-454D-A556-9E96BC61E4A9}" type="sibTrans" cxnId="{A96E672F-0C58-4CD1-BA9D-EABFAC0EF705}">
      <dgm:prSet/>
      <dgm:spPr/>
      <dgm:t>
        <a:bodyPr/>
        <a:lstStyle/>
        <a:p>
          <a:endParaRPr lang="ru-RU"/>
        </a:p>
      </dgm:t>
    </dgm:pt>
    <dgm:pt modelId="{C24A4EDF-DAD8-4C34-AD8E-F48E730C86DC}" type="pres">
      <dgm:prSet presAssocID="{0E94F442-92AC-4A5D-AC33-8CAA8C1B9B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914C3-3871-4B03-8B92-2C980DCF2EAA}" type="pres">
      <dgm:prSet presAssocID="{8A12EAC7-682B-414A-B0CB-05DA5EA2700E}" presName="centerShape" presStyleLbl="node0" presStyleIdx="0" presStyleCnt="1" custScaleX="203960" custScaleY="133433"/>
      <dgm:spPr/>
      <dgm:t>
        <a:bodyPr/>
        <a:lstStyle/>
        <a:p>
          <a:endParaRPr lang="ru-RU"/>
        </a:p>
      </dgm:t>
    </dgm:pt>
    <dgm:pt modelId="{AA51449A-EF10-4CBB-88F9-4511A4506ACA}" type="pres">
      <dgm:prSet presAssocID="{A5BEE7BD-B48A-4130-8AF7-6C8DC6145CEE}" presName="parTrans" presStyleLbl="sibTrans2D1" presStyleIdx="0" presStyleCnt="3"/>
      <dgm:spPr/>
      <dgm:t>
        <a:bodyPr/>
        <a:lstStyle/>
        <a:p>
          <a:endParaRPr lang="ru-RU"/>
        </a:p>
      </dgm:t>
    </dgm:pt>
    <dgm:pt modelId="{97D1BBF3-EED3-4EFE-BA69-F504623C42D0}" type="pres">
      <dgm:prSet presAssocID="{A5BEE7BD-B48A-4130-8AF7-6C8DC6145CE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E5C9393-550B-4299-AEFF-FBBF0417CF24}" type="pres">
      <dgm:prSet presAssocID="{0EB032EF-5AD6-423B-8B26-7C451FCA264A}" presName="node" presStyleLbl="node1" presStyleIdx="0" presStyleCnt="3" custScaleX="253939" custScaleY="102743" custRadScaleRad="99336" custRadScaleInc="4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037AD-235D-47BF-85EC-08FE6C8CF957}" type="pres">
      <dgm:prSet presAssocID="{EAB728B5-5B0D-4802-8220-DFCB3153F5A1}" presName="parTrans" presStyleLbl="sibTrans2D1" presStyleIdx="1" presStyleCnt="3"/>
      <dgm:spPr/>
      <dgm:t>
        <a:bodyPr/>
        <a:lstStyle/>
        <a:p>
          <a:endParaRPr lang="ru-RU"/>
        </a:p>
      </dgm:t>
    </dgm:pt>
    <dgm:pt modelId="{17FDAA0B-CC17-4E7E-BC7B-34F48316E931}" type="pres">
      <dgm:prSet presAssocID="{EAB728B5-5B0D-4802-8220-DFCB3153F5A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F194A62-A0CF-4D1D-9DE4-E5C1983EB1F9}" type="pres">
      <dgm:prSet presAssocID="{15EBB94F-5A40-4F8C-802C-68DA2AB89967}" presName="node" presStyleLbl="node1" presStyleIdx="1" presStyleCnt="3" custRadScaleRad="142824" custRadScaleInc="-15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49628-3075-434C-BA57-32CC4078D727}" type="pres">
      <dgm:prSet presAssocID="{948A7D28-1408-44B0-B738-4AA63D0BCAC2}" presName="parTrans" presStyleLbl="sibTrans2D1" presStyleIdx="2" presStyleCnt="3"/>
      <dgm:spPr/>
      <dgm:t>
        <a:bodyPr/>
        <a:lstStyle/>
        <a:p>
          <a:endParaRPr lang="ru-RU"/>
        </a:p>
      </dgm:t>
    </dgm:pt>
    <dgm:pt modelId="{B9726CC7-8E53-401A-8E3E-2B9C36785488}" type="pres">
      <dgm:prSet presAssocID="{948A7D28-1408-44B0-B738-4AA63D0BCAC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2F66C11-7C3E-431E-9AEE-96F5AFEB9900}" type="pres">
      <dgm:prSet presAssocID="{06479573-C716-4126-AF19-0401E53C8564}" presName="node" presStyleLbl="node1" presStyleIdx="2" presStyleCnt="3" custRadScaleRad="160592" custRadScaleInc="21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D406F7-EA8B-4E69-88E0-F908BE55EFDC}" srcId="{8A12EAC7-682B-414A-B0CB-05DA5EA2700E}" destId="{15EBB94F-5A40-4F8C-802C-68DA2AB89967}" srcOrd="1" destOrd="0" parTransId="{EAB728B5-5B0D-4802-8220-DFCB3153F5A1}" sibTransId="{14D8579E-647D-4C9D-886C-7635CED43A7A}"/>
    <dgm:cxn modelId="{F031E129-DFDD-44CA-9981-A2E82C1F6033}" type="presOf" srcId="{948A7D28-1408-44B0-B738-4AA63D0BCAC2}" destId="{B9726CC7-8E53-401A-8E3E-2B9C36785488}" srcOrd="1" destOrd="0" presId="urn:microsoft.com/office/officeart/2005/8/layout/radial5"/>
    <dgm:cxn modelId="{1EB87B6D-A3B7-496C-9022-E68F4E309F6C}" type="presOf" srcId="{EAB728B5-5B0D-4802-8220-DFCB3153F5A1}" destId="{17FDAA0B-CC17-4E7E-BC7B-34F48316E931}" srcOrd="1" destOrd="0" presId="urn:microsoft.com/office/officeart/2005/8/layout/radial5"/>
    <dgm:cxn modelId="{5F77608F-32BD-4D49-8ED6-C31951AA0E58}" type="presOf" srcId="{06479573-C716-4126-AF19-0401E53C8564}" destId="{D2F66C11-7C3E-431E-9AEE-96F5AFEB9900}" srcOrd="0" destOrd="0" presId="urn:microsoft.com/office/officeart/2005/8/layout/radial5"/>
    <dgm:cxn modelId="{52CE5F95-C20F-4AF7-B84E-2E31EA6F3537}" type="presOf" srcId="{0EB032EF-5AD6-423B-8B26-7C451FCA264A}" destId="{DE5C9393-550B-4299-AEFF-FBBF0417CF24}" srcOrd="0" destOrd="0" presId="urn:microsoft.com/office/officeart/2005/8/layout/radial5"/>
    <dgm:cxn modelId="{EE1498BD-1AF8-4E1B-A0EA-8F0611518C4B}" srcId="{8A12EAC7-682B-414A-B0CB-05DA5EA2700E}" destId="{0EB032EF-5AD6-423B-8B26-7C451FCA264A}" srcOrd="0" destOrd="0" parTransId="{A5BEE7BD-B48A-4130-8AF7-6C8DC6145CEE}" sibTransId="{348717B9-99DE-41FA-83C0-314023E03178}"/>
    <dgm:cxn modelId="{8EAE0016-8D9A-486A-B947-A355FB24B221}" type="presOf" srcId="{15EBB94F-5A40-4F8C-802C-68DA2AB89967}" destId="{2F194A62-A0CF-4D1D-9DE4-E5C1983EB1F9}" srcOrd="0" destOrd="0" presId="urn:microsoft.com/office/officeart/2005/8/layout/radial5"/>
    <dgm:cxn modelId="{E0B9A53E-87C2-4123-A577-4E29FF9172C7}" type="presOf" srcId="{A5BEE7BD-B48A-4130-8AF7-6C8DC6145CEE}" destId="{AA51449A-EF10-4CBB-88F9-4511A4506ACA}" srcOrd="0" destOrd="0" presId="urn:microsoft.com/office/officeart/2005/8/layout/radial5"/>
    <dgm:cxn modelId="{F5FDE924-E3EE-4E95-8D79-A9EAF6DE8865}" type="presOf" srcId="{948A7D28-1408-44B0-B738-4AA63D0BCAC2}" destId="{29349628-3075-434C-BA57-32CC4078D727}" srcOrd="0" destOrd="0" presId="urn:microsoft.com/office/officeart/2005/8/layout/radial5"/>
    <dgm:cxn modelId="{F76D61B9-82A4-4802-9771-B7A52C5DEB27}" type="presOf" srcId="{A5BEE7BD-B48A-4130-8AF7-6C8DC6145CEE}" destId="{97D1BBF3-EED3-4EFE-BA69-F504623C42D0}" srcOrd="1" destOrd="0" presId="urn:microsoft.com/office/officeart/2005/8/layout/radial5"/>
    <dgm:cxn modelId="{1A394EAE-3C36-471C-8AD7-43D82CFF04C1}" srcId="{8A12EAC7-682B-414A-B0CB-05DA5EA2700E}" destId="{06479573-C716-4126-AF19-0401E53C8564}" srcOrd="2" destOrd="0" parTransId="{948A7D28-1408-44B0-B738-4AA63D0BCAC2}" sibTransId="{06BBF67B-3F66-4880-9E33-0B6F22DAEC7C}"/>
    <dgm:cxn modelId="{A96E672F-0C58-4CD1-BA9D-EABFAC0EF705}" srcId="{0E94F442-92AC-4A5D-AC33-8CAA8C1B9B74}" destId="{789F762A-F090-4848-8809-97647D2354B1}" srcOrd="1" destOrd="0" parTransId="{CF92485E-34C8-46DF-8905-FFEF818649AB}" sibTransId="{78DC13C8-20E3-454D-A556-9E96BC61E4A9}"/>
    <dgm:cxn modelId="{0BE3888F-71F0-468C-A708-4F28B3F8FF04}" type="presOf" srcId="{0E94F442-92AC-4A5D-AC33-8CAA8C1B9B74}" destId="{C24A4EDF-DAD8-4C34-AD8E-F48E730C86DC}" srcOrd="0" destOrd="0" presId="urn:microsoft.com/office/officeart/2005/8/layout/radial5"/>
    <dgm:cxn modelId="{0CFE51F3-FD12-4B50-A64E-ED0FDF57CE96}" type="presOf" srcId="{8A12EAC7-682B-414A-B0CB-05DA5EA2700E}" destId="{71F914C3-3871-4B03-8B92-2C980DCF2EAA}" srcOrd="0" destOrd="0" presId="urn:microsoft.com/office/officeart/2005/8/layout/radial5"/>
    <dgm:cxn modelId="{A5AA67C3-5ECD-4D6C-8A82-13712A3E140D}" srcId="{0E94F442-92AC-4A5D-AC33-8CAA8C1B9B74}" destId="{8A12EAC7-682B-414A-B0CB-05DA5EA2700E}" srcOrd="0" destOrd="0" parTransId="{F86872A5-C62F-4DB6-996F-16EF9852FA0A}" sibTransId="{5414B480-938F-46FD-991B-F8E17057F12E}"/>
    <dgm:cxn modelId="{4F67D0AA-6309-49C8-81E2-F2E4141CDD1D}" type="presOf" srcId="{EAB728B5-5B0D-4802-8220-DFCB3153F5A1}" destId="{9EF037AD-235D-47BF-85EC-08FE6C8CF957}" srcOrd="0" destOrd="0" presId="urn:microsoft.com/office/officeart/2005/8/layout/radial5"/>
    <dgm:cxn modelId="{95AC4700-4DD7-4F81-8F48-0AD8F3E04220}" type="presParOf" srcId="{C24A4EDF-DAD8-4C34-AD8E-F48E730C86DC}" destId="{71F914C3-3871-4B03-8B92-2C980DCF2EAA}" srcOrd="0" destOrd="0" presId="urn:microsoft.com/office/officeart/2005/8/layout/radial5"/>
    <dgm:cxn modelId="{EE6D790F-FC0A-499A-B405-63BE64368A01}" type="presParOf" srcId="{C24A4EDF-DAD8-4C34-AD8E-F48E730C86DC}" destId="{AA51449A-EF10-4CBB-88F9-4511A4506ACA}" srcOrd="1" destOrd="0" presId="urn:microsoft.com/office/officeart/2005/8/layout/radial5"/>
    <dgm:cxn modelId="{92C1746C-9739-4018-ADD9-72F1F8F7E16D}" type="presParOf" srcId="{AA51449A-EF10-4CBB-88F9-4511A4506ACA}" destId="{97D1BBF3-EED3-4EFE-BA69-F504623C42D0}" srcOrd="0" destOrd="0" presId="urn:microsoft.com/office/officeart/2005/8/layout/radial5"/>
    <dgm:cxn modelId="{5B45453C-2784-44B3-BE9F-75D81FAF5B86}" type="presParOf" srcId="{C24A4EDF-DAD8-4C34-AD8E-F48E730C86DC}" destId="{DE5C9393-550B-4299-AEFF-FBBF0417CF24}" srcOrd="2" destOrd="0" presId="urn:microsoft.com/office/officeart/2005/8/layout/radial5"/>
    <dgm:cxn modelId="{888DFE6D-E2E7-459C-8CF4-69F068E6A53E}" type="presParOf" srcId="{C24A4EDF-DAD8-4C34-AD8E-F48E730C86DC}" destId="{9EF037AD-235D-47BF-85EC-08FE6C8CF957}" srcOrd="3" destOrd="0" presId="urn:microsoft.com/office/officeart/2005/8/layout/radial5"/>
    <dgm:cxn modelId="{59D66B3A-467E-439A-AE3C-DE3EFD6B0513}" type="presParOf" srcId="{9EF037AD-235D-47BF-85EC-08FE6C8CF957}" destId="{17FDAA0B-CC17-4E7E-BC7B-34F48316E931}" srcOrd="0" destOrd="0" presId="urn:microsoft.com/office/officeart/2005/8/layout/radial5"/>
    <dgm:cxn modelId="{A791C21F-1A50-47BD-A888-FFFF880FE555}" type="presParOf" srcId="{C24A4EDF-DAD8-4C34-AD8E-F48E730C86DC}" destId="{2F194A62-A0CF-4D1D-9DE4-E5C1983EB1F9}" srcOrd="4" destOrd="0" presId="urn:microsoft.com/office/officeart/2005/8/layout/radial5"/>
    <dgm:cxn modelId="{EC4ADB32-ADCF-441F-B3C0-3313A99B2289}" type="presParOf" srcId="{C24A4EDF-DAD8-4C34-AD8E-F48E730C86DC}" destId="{29349628-3075-434C-BA57-32CC4078D727}" srcOrd="5" destOrd="0" presId="urn:microsoft.com/office/officeart/2005/8/layout/radial5"/>
    <dgm:cxn modelId="{75BB592D-918F-4C1C-A732-F8188A7A8A32}" type="presParOf" srcId="{29349628-3075-434C-BA57-32CC4078D727}" destId="{B9726CC7-8E53-401A-8E3E-2B9C36785488}" srcOrd="0" destOrd="0" presId="urn:microsoft.com/office/officeart/2005/8/layout/radial5"/>
    <dgm:cxn modelId="{BFB695BC-201C-4E9A-9626-94C30E9C1AA5}" type="presParOf" srcId="{C24A4EDF-DAD8-4C34-AD8E-F48E730C86DC}" destId="{D2F66C11-7C3E-431E-9AEE-96F5AFEB990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D7926C9-0890-4ADD-9309-3F11C2661CF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A9DED-67D0-4A20-8B82-092A3FFF320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«Эмоционально отзывчивый»</a:t>
          </a:r>
          <a:endParaRPr lang="ru-RU" b="1" dirty="0">
            <a:solidFill>
              <a:schemeClr val="tx1"/>
            </a:solidFill>
          </a:endParaRPr>
        </a:p>
      </dgm:t>
    </dgm:pt>
    <dgm:pt modelId="{50A99E8A-18D2-421E-BC99-EF7EB5A3426C}" type="parTrans" cxnId="{FC617EEA-CA90-4787-8E08-8B9C39F6A62B}">
      <dgm:prSet/>
      <dgm:spPr/>
      <dgm:t>
        <a:bodyPr/>
        <a:lstStyle/>
        <a:p>
          <a:endParaRPr lang="ru-RU"/>
        </a:p>
      </dgm:t>
    </dgm:pt>
    <dgm:pt modelId="{29138CE4-5D48-485F-A18A-C6FF92B4F9BB}" type="sibTrans" cxnId="{FC617EEA-CA90-4787-8E08-8B9C39F6A62B}">
      <dgm:prSet/>
      <dgm:spPr/>
      <dgm:t>
        <a:bodyPr/>
        <a:lstStyle/>
        <a:p>
          <a:endParaRPr lang="ru-RU"/>
        </a:p>
      </dgm:t>
    </dgm:pt>
    <dgm:pt modelId="{FC941F5D-FAD1-4105-A040-10CF9C1707B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Создание предметно-развивающей среды:  центр «Сказка», «Музыкальная игрушка» </a:t>
          </a:r>
          <a:endParaRPr lang="ru-RU" dirty="0"/>
        </a:p>
      </dgm:t>
    </dgm:pt>
    <dgm:pt modelId="{7A6C4256-C7CA-43A7-8092-2F27A006A93C}" type="parTrans" cxnId="{33909BC2-EDA0-447C-9FDB-52873433A576}">
      <dgm:prSet/>
      <dgm:spPr/>
      <dgm:t>
        <a:bodyPr/>
        <a:lstStyle/>
        <a:p>
          <a:endParaRPr lang="ru-RU"/>
        </a:p>
      </dgm:t>
    </dgm:pt>
    <dgm:pt modelId="{16AB563F-9EA7-4279-996D-5FFCD823C45D}" type="sibTrans" cxnId="{33909BC2-EDA0-447C-9FDB-52873433A576}">
      <dgm:prSet/>
      <dgm:spPr/>
      <dgm:t>
        <a:bodyPr/>
        <a:lstStyle/>
        <a:p>
          <a:endParaRPr lang="ru-RU"/>
        </a:p>
      </dgm:t>
    </dgm:pt>
    <dgm:pt modelId="{77016105-67C6-480E-933D-8ECA32196427}">
      <dgm:prSet/>
      <dgm:spPr/>
      <dgm:t>
        <a:bodyPr/>
        <a:lstStyle/>
        <a:p>
          <a:endParaRPr lang="ru-RU"/>
        </a:p>
      </dgm:t>
    </dgm:pt>
    <dgm:pt modelId="{E0AFF174-DD16-4A54-AEB3-66A5EBA9E1CC}" type="parTrans" cxnId="{83BB1736-C68D-4762-BB50-36AB931F4D6D}">
      <dgm:prSet/>
      <dgm:spPr/>
      <dgm:t>
        <a:bodyPr/>
        <a:lstStyle/>
        <a:p>
          <a:endParaRPr lang="ru-RU"/>
        </a:p>
      </dgm:t>
    </dgm:pt>
    <dgm:pt modelId="{0E2931CF-5DE4-4567-9515-A807C6D17727}" type="sibTrans" cxnId="{83BB1736-C68D-4762-BB50-36AB931F4D6D}">
      <dgm:prSet/>
      <dgm:spPr/>
      <dgm:t>
        <a:bodyPr/>
        <a:lstStyle/>
        <a:p>
          <a:endParaRPr lang="ru-RU"/>
        </a:p>
      </dgm:t>
    </dgm:pt>
    <dgm:pt modelId="{C6ECC880-DE54-4AEE-9158-59479274AFC1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</a:rPr>
            <a:t>Использование коррекционно-развивающих Форм и методов деятельности с детьми: общение с помощью трех форм речи.</a:t>
          </a:r>
          <a:endParaRPr lang="ru-RU" dirty="0"/>
        </a:p>
      </dgm:t>
    </dgm:pt>
    <dgm:pt modelId="{458C9401-F721-4656-972F-721B2B761DF0}" type="parTrans" cxnId="{FD601962-93EB-4219-945B-3ECC2BB6EB07}">
      <dgm:prSet/>
      <dgm:spPr/>
      <dgm:t>
        <a:bodyPr/>
        <a:lstStyle/>
        <a:p>
          <a:endParaRPr lang="ru-RU"/>
        </a:p>
      </dgm:t>
    </dgm:pt>
    <dgm:pt modelId="{6DC5BA6C-31BC-4A18-9014-B46AE864969C}" type="sibTrans" cxnId="{FD601962-93EB-4219-945B-3ECC2BB6EB07}">
      <dgm:prSet/>
      <dgm:spPr/>
      <dgm:t>
        <a:bodyPr/>
        <a:lstStyle/>
        <a:p>
          <a:endParaRPr lang="ru-RU"/>
        </a:p>
      </dgm:t>
    </dgm:pt>
    <dgm:pt modelId="{D2A8C0EF-D9ED-4673-B9BB-6755F18C0314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Внедрение развивающих технологий  в работе</a:t>
          </a:r>
          <a:r>
            <a:rPr lang="ru-RU" b="1" dirty="0" smtClean="0"/>
            <a:t>:  </a:t>
          </a:r>
          <a:r>
            <a:rPr lang="ru-RU" b="1" dirty="0" smtClean="0">
              <a:solidFill>
                <a:schemeClr val="tx1"/>
              </a:solidFill>
            </a:rPr>
            <a:t>Игровые упражнения с релаксацией, слайд-игротека.</a:t>
          </a: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760681CC-7408-4520-95D3-A8AD8429039B}" type="parTrans" cxnId="{4B0B7A0C-BB45-4361-93C5-3AE9DF769C5F}">
      <dgm:prSet/>
      <dgm:spPr/>
      <dgm:t>
        <a:bodyPr/>
        <a:lstStyle/>
        <a:p>
          <a:endParaRPr lang="ru-RU"/>
        </a:p>
      </dgm:t>
    </dgm:pt>
    <dgm:pt modelId="{A0CCB538-816F-438B-A8BD-935BC7B84157}" type="sibTrans" cxnId="{4B0B7A0C-BB45-4361-93C5-3AE9DF769C5F}">
      <dgm:prSet/>
      <dgm:spPr/>
      <dgm:t>
        <a:bodyPr/>
        <a:lstStyle/>
        <a:p>
          <a:endParaRPr lang="ru-RU"/>
        </a:p>
      </dgm:t>
    </dgm:pt>
    <dgm:pt modelId="{E30D6799-8790-4BB9-9859-B39FF9E30905}" type="pres">
      <dgm:prSet presAssocID="{1D7926C9-0890-4ADD-9309-3F11C2661C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BF8E0-C119-4E2B-B5BE-78353E40F7D7}" type="pres">
      <dgm:prSet presAssocID="{016A9DED-67D0-4A20-8B82-092A3FFF3202}" presName="centerShape" presStyleLbl="node0" presStyleIdx="0" presStyleCnt="1"/>
      <dgm:spPr/>
      <dgm:t>
        <a:bodyPr/>
        <a:lstStyle/>
        <a:p>
          <a:endParaRPr lang="ru-RU"/>
        </a:p>
      </dgm:t>
    </dgm:pt>
    <dgm:pt modelId="{065464B7-926A-4473-A333-CDB0C452625F}" type="pres">
      <dgm:prSet presAssocID="{7A6C4256-C7CA-43A7-8092-2F27A006A93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17E41C61-641F-4D79-8819-A4A38EEC276B}" type="pres">
      <dgm:prSet presAssocID="{FC941F5D-FAD1-4105-A040-10CF9C1707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0205-A17E-4C6B-8F2F-5281AFE3F6D1}" type="pres">
      <dgm:prSet presAssocID="{458C9401-F721-4656-972F-721B2B761DF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FB52484F-FE4F-4E28-B505-6BE10DB82B8A}" type="pres">
      <dgm:prSet presAssocID="{C6ECC880-DE54-4AEE-9158-59479274AF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DA54D-41C4-42C3-AD4E-49197C72FA64}" type="pres">
      <dgm:prSet presAssocID="{760681CC-7408-4520-95D3-A8AD8429039B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6C3681E-8442-4BF2-AA37-BF67431CC37F}" type="pres">
      <dgm:prSet presAssocID="{D2A8C0EF-D9ED-4673-B9BB-6755F18C031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0C466-825B-4ED3-80DD-5DC4BE69BBE8}" type="presOf" srcId="{FC941F5D-FAD1-4105-A040-10CF9C1707B0}" destId="{17E41C61-641F-4D79-8819-A4A38EEC276B}" srcOrd="0" destOrd="0" presId="urn:microsoft.com/office/officeart/2005/8/layout/radial4"/>
    <dgm:cxn modelId="{FD601962-93EB-4219-945B-3ECC2BB6EB07}" srcId="{016A9DED-67D0-4A20-8B82-092A3FFF3202}" destId="{C6ECC880-DE54-4AEE-9158-59479274AFC1}" srcOrd="1" destOrd="0" parTransId="{458C9401-F721-4656-972F-721B2B761DF0}" sibTransId="{6DC5BA6C-31BC-4A18-9014-B46AE864969C}"/>
    <dgm:cxn modelId="{83BB1736-C68D-4762-BB50-36AB931F4D6D}" srcId="{1D7926C9-0890-4ADD-9309-3F11C2661CF4}" destId="{77016105-67C6-480E-933D-8ECA32196427}" srcOrd="1" destOrd="0" parTransId="{E0AFF174-DD16-4A54-AEB3-66A5EBA9E1CC}" sibTransId="{0E2931CF-5DE4-4567-9515-A807C6D17727}"/>
    <dgm:cxn modelId="{E1D2C2F6-FDBD-455B-9B2C-A58208851CA7}" type="presOf" srcId="{760681CC-7408-4520-95D3-A8AD8429039B}" destId="{15EDA54D-41C4-42C3-AD4E-49197C72FA64}" srcOrd="0" destOrd="0" presId="urn:microsoft.com/office/officeart/2005/8/layout/radial4"/>
    <dgm:cxn modelId="{4D3F51B2-47D6-4477-A78F-B07D50568185}" type="presOf" srcId="{7A6C4256-C7CA-43A7-8092-2F27A006A93C}" destId="{065464B7-926A-4473-A333-CDB0C452625F}" srcOrd="0" destOrd="0" presId="urn:microsoft.com/office/officeart/2005/8/layout/radial4"/>
    <dgm:cxn modelId="{FC617EEA-CA90-4787-8E08-8B9C39F6A62B}" srcId="{1D7926C9-0890-4ADD-9309-3F11C2661CF4}" destId="{016A9DED-67D0-4A20-8B82-092A3FFF3202}" srcOrd="0" destOrd="0" parTransId="{50A99E8A-18D2-421E-BC99-EF7EB5A3426C}" sibTransId="{29138CE4-5D48-485F-A18A-C6FF92B4F9BB}"/>
    <dgm:cxn modelId="{99DFAEE2-9A96-432F-A0E4-5A8AE6278A22}" type="presOf" srcId="{016A9DED-67D0-4A20-8B82-092A3FFF3202}" destId="{BA5BF8E0-C119-4E2B-B5BE-78353E40F7D7}" srcOrd="0" destOrd="0" presId="urn:microsoft.com/office/officeart/2005/8/layout/radial4"/>
    <dgm:cxn modelId="{5A1ABA20-AC8A-45E9-8218-4B8525148FE8}" type="presOf" srcId="{C6ECC880-DE54-4AEE-9158-59479274AFC1}" destId="{FB52484F-FE4F-4E28-B505-6BE10DB82B8A}" srcOrd="0" destOrd="0" presId="urn:microsoft.com/office/officeart/2005/8/layout/radial4"/>
    <dgm:cxn modelId="{7E07E953-AD73-47AB-9100-2947A86D546E}" type="presOf" srcId="{D2A8C0EF-D9ED-4673-B9BB-6755F18C0314}" destId="{16C3681E-8442-4BF2-AA37-BF67431CC37F}" srcOrd="0" destOrd="0" presId="urn:microsoft.com/office/officeart/2005/8/layout/radial4"/>
    <dgm:cxn modelId="{1176636C-EF9A-47F4-A4FA-D4B610C43BE0}" type="presOf" srcId="{458C9401-F721-4656-972F-721B2B761DF0}" destId="{4FEB0205-A17E-4C6B-8F2F-5281AFE3F6D1}" srcOrd="0" destOrd="0" presId="urn:microsoft.com/office/officeart/2005/8/layout/radial4"/>
    <dgm:cxn modelId="{4B0B7A0C-BB45-4361-93C5-3AE9DF769C5F}" srcId="{016A9DED-67D0-4A20-8B82-092A3FFF3202}" destId="{D2A8C0EF-D9ED-4673-B9BB-6755F18C0314}" srcOrd="2" destOrd="0" parTransId="{760681CC-7408-4520-95D3-A8AD8429039B}" sibTransId="{A0CCB538-816F-438B-A8BD-935BC7B84157}"/>
    <dgm:cxn modelId="{33909BC2-EDA0-447C-9FDB-52873433A576}" srcId="{016A9DED-67D0-4A20-8B82-092A3FFF3202}" destId="{FC941F5D-FAD1-4105-A040-10CF9C1707B0}" srcOrd="0" destOrd="0" parTransId="{7A6C4256-C7CA-43A7-8092-2F27A006A93C}" sibTransId="{16AB563F-9EA7-4279-996D-5FFCD823C45D}"/>
    <dgm:cxn modelId="{1E33C86A-A29E-49F7-AFEE-7EF4280FD66C}" type="presOf" srcId="{1D7926C9-0890-4ADD-9309-3F11C2661CF4}" destId="{E30D6799-8790-4BB9-9859-B39FF9E30905}" srcOrd="0" destOrd="0" presId="urn:microsoft.com/office/officeart/2005/8/layout/radial4"/>
    <dgm:cxn modelId="{1C38F2E3-4879-48C0-8285-768F16DA678F}" type="presParOf" srcId="{E30D6799-8790-4BB9-9859-B39FF9E30905}" destId="{BA5BF8E0-C119-4E2B-B5BE-78353E40F7D7}" srcOrd="0" destOrd="0" presId="urn:microsoft.com/office/officeart/2005/8/layout/radial4"/>
    <dgm:cxn modelId="{72657248-B91B-4CED-9897-D8BD67115BB7}" type="presParOf" srcId="{E30D6799-8790-4BB9-9859-B39FF9E30905}" destId="{065464B7-926A-4473-A333-CDB0C452625F}" srcOrd="1" destOrd="0" presId="urn:microsoft.com/office/officeart/2005/8/layout/radial4"/>
    <dgm:cxn modelId="{8089DCB8-13C3-4FB5-BD58-16C72A1FA907}" type="presParOf" srcId="{E30D6799-8790-4BB9-9859-B39FF9E30905}" destId="{17E41C61-641F-4D79-8819-A4A38EEC276B}" srcOrd="2" destOrd="0" presId="urn:microsoft.com/office/officeart/2005/8/layout/radial4"/>
    <dgm:cxn modelId="{46BB1D49-ADBD-46FF-94D8-E441303C1BD0}" type="presParOf" srcId="{E30D6799-8790-4BB9-9859-B39FF9E30905}" destId="{4FEB0205-A17E-4C6B-8F2F-5281AFE3F6D1}" srcOrd="3" destOrd="0" presId="urn:microsoft.com/office/officeart/2005/8/layout/radial4"/>
    <dgm:cxn modelId="{C360E22C-4142-4FC5-8835-99BCDC8C9A66}" type="presParOf" srcId="{E30D6799-8790-4BB9-9859-B39FF9E30905}" destId="{FB52484F-FE4F-4E28-B505-6BE10DB82B8A}" srcOrd="4" destOrd="0" presId="urn:microsoft.com/office/officeart/2005/8/layout/radial4"/>
    <dgm:cxn modelId="{06EA9EBD-1D1F-4E0D-9330-26F541EA069B}" type="presParOf" srcId="{E30D6799-8790-4BB9-9859-B39FF9E30905}" destId="{15EDA54D-41C4-42C3-AD4E-49197C72FA64}" srcOrd="5" destOrd="0" presId="urn:microsoft.com/office/officeart/2005/8/layout/radial4"/>
    <dgm:cxn modelId="{391DDC38-5F03-426B-9B45-C9BBE377C61E}" type="presParOf" srcId="{E30D6799-8790-4BB9-9859-B39FF9E30905}" destId="{16C3681E-8442-4BF2-AA37-BF67431CC37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8A0C0-98B9-4D17-AEFF-0797E1D2D47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B47095-E222-41DB-AB8A-149305D5CCE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«Физически развитый, овладевший основными культурно-гигиеническими навыками»</a:t>
          </a:r>
          <a:endParaRPr lang="ru-RU" dirty="0">
            <a:solidFill>
              <a:schemeClr val="tx1"/>
            </a:solidFill>
          </a:endParaRPr>
        </a:p>
      </dgm:t>
    </dgm:pt>
    <dgm:pt modelId="{FFF7AB08-A0C1-4F3C-B152-F3A0CAC9D3B9}" type="parTrans" cxnId="{3F0631DC-72AB-48D4-8F25-16521BB426EF}">
      <dgm:prSet/>
      <dgm:spPr/>
      <dgm:t>
        <a:bodyPr/>
        <a:lstStyle/>
        <a:p>
          <a:endParaRPr lang="ru-RU"/>
        </a:p>
      </dgm:t>
    </dgm:pt>
    <dgm:pt modelId="{8DEB913F-133A-4B9F-8075-E850E3C305FE}" type="sibTrans" cxnId="{3F0631DC-72AB-48D4-8F25-16521BB426EF}">
      <dgm:prSet/>
      <dgm:spPr/>
      <dgm:t>
        <a:bodyPr/>
        <a:lstStyle/>
        <a:p>
          <a:endParaRPr lang="ru-RU"/>
        </a:p>
      </dgm:t>
    </dgm:pt>
    <dgm:pt modelId="{7D4E6A41-EF4C-45F5-ABF4-2F65C96FCA2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Создание предметно-развивающей среды: центр  «Двигательной активности»</a:t>
          </a:r>
          <a:endParaRPr lang="ru-RU" dirty="0"/>
        </a:p>
      </dgm:t>
    </dgm:pt>
    <dgm:pt modelId="{C3844726-414F-4212-99AF-D955DB70E7CB}" type="parTrans" cxnId="{0D05DCD9-88C1-46AF-9B79-512D8EE9C849}">
      <dgm:prSet/>
      <dgm:spPr/>
      <dgm:t>
        <a:bodyPr/>
        <a:lstStyle/>
        <a:p>
          <a:endParaRPr lang="ru-RU"/>
        </a:p>
      </dgm:t>
    </dgm:pt>
    <dgm:pt modelId="{533CC201-5501-42D1-A67D-BF78F0B03092}" type="sibTrans" cxnId="{0D05DCD9-88C1-46AF-9B79-512D8EE9C849}">
      <dgm:prSet/>
      <dgm:spPr/>
      <dgm:t>
        <a:bodyPr/>
        <a:lstStyle/>
        <a:p>
          <a:endParaRPr lang="ru-RU"/>
        </a:p>
      </dgm:t>
    </dgm:pt>
    <dgm:pt modelId="{E3A2050F-CE90-4EDF-9251-96C77C110D7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Взаимодействие со всеми участниками образовательного процесса.</a:t>
          </a:r>
          <a:endParaRPr lang="ru-RU" dirty="0">
            <a:solidFill>
              <a:schemeClr val="tx1"/>
            </a:solidFill>
          </a:endParaRPr>
        </a:p>
      </dgm:t>
    </dgm:pt>
    <dgm:pt modelId="{020B81AC-EBC2-4594-8D77-B88C05513391}" type="parTrans" cxnId="{E3126C76-E579-4B24-A0AE-46FBC3DF556D}">
      <dgm:prSet/>
      <dgm:spPr/>
      <dgm:t>
        <a:bodyPr/>
        <a:lstStyle/>
        <a:p>
          <a:endParaRPr lang="ru-RU"/>
        </a:p>
      </dgm:t>
    </dgm:pt>
    <dgm:pt modelId="{D8E14061-3B95-42DE-80DB-B4B71B3A25A3}" type="sibTrans" cxnId="{E3126C76-E579-4B24-A0AE-46FBC3DF556D}">
      <dgm:prSet/>
      <dgm:spPr/>
      <dgm:t>
        <a:bodyPr/>
        <a:lstStyle/>
        <a:p>
          <a:endParaRPr lang="ru-RU"/>
        </a:p>
      </dgm:t>
    </dgm:pt>
    <dgm:pt modelId="{BF21D196-2B9E-4594-A82D-28634AB00F63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</a:rPr>
            <a:t>Использование коррекционно-развивающих Форм и методов деятельности с детьми: общение с помощью трех форм речи.</a:t>
          </a:r>
          <a:endParaRPr lang="ru-RU" dirty="0"/>
        </a:p>
      </dgm:t>
    </dgm:pt>
    <dgm:pt modelId="{A2CC1D8F-DE30-4CC8-954A-85128B4EBB6A}" type="parTrans" cxnId="{B7185555-18C2-486B-B117-32FFBC541B10}">
      <dgm:prSet/>
      <dgm:spPr/>
      <dgm:t>
        <a:bodyPr/>
        <a:lstStyle/>
        <a:p>
          <a:endParaRPr lang="ru-RU"/>
        </a:p>
      </dgm:t>
    </dgm:pt>
    <dgm:pt modelId="{0D6C7039-F5EA-429B-8E1D-1ACFEC549FD5}" type="sibTrans" cxnId="{B7185555-18C2-486B-B117-32FFBC541B10}">
      <dgm:prSet/>
      <dgm:spPr/>
      <dgm:t>
        <a:bodyPr/>
        <a:lstStyle/>
        <a:p>
          <a:endParaRPr lang="ru-RU"/>
        </a:p>
      </dgm:t>
    </dgm:pt>
    <dgm:pt modelId="{4B1779A0-A967-449B-AD87-F8681D9EB779}" type="pres">
      <dgm:prSet presAssocID="{0D68A0C0-98B9-4D17-AEFF-0797E1D2D4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1A7E1F-C5E6-4068-AC25-330429E09C5D}" type="pres">
      <dgm:prSet presAssocID="{83B47095-E222-41DB-AB8A-149305D5CCEA}" presName="centerShape" presStyleLbl="node0" presStyleIdx="0" presStyleCnt="1"/>
      <dgm:spPr/>
      <dgm:t>
        <a:bodyPr/>
        <a:lstStyle/>
        <a:p>
          <a:endParaRPr lang="ru-RU"/>
        </a:p>
      </dgm:t>
    </dgm:pt>
    <dgm:pt modelId="{44D346E7-DDFB-4B00-8C35-23B2A761E4F9}" type="pres">
      <dgm:prSet presAssocID="{C3844726-414F-4212-99AF-D955DB70E7C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1DC2005-04E8-436D-808B-E5E0B76BB1DA}" type="pres">
      <dgm:prSet presAssocID="{7D4E6A41-EF4C-45F5-ABF4-2F65C96FCA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BDF98-7EAE-48B9-B483-B01BD08CB4D0}" type="pres">
      <dgm:prSet presAssocID="{A2CC1D8F-DE30-4CC8-954A-85128B4EBB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61EDA61-3802-4129-A0C8-C6DD0B95E677}" type="pres">
      <dgm:prSet presAssocID="{BF21D196-2B9E-4594-A82D-28634AB00F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531A2-9C71-470C-B721-E34660D5E11C}" type="pres">
      <dgm:prSet presAssocID="{020B81AC-EBC2-4594-8D77-B88C0551339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58286DF-364E-4568-B0CF-D416A416226D}" type="pres">
      <dgm:prSet presAssocID="{E3A2050F-CE90-4EDF-9251-96C77C110D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185555-18C2-486B-B117-32FFBC541B10}" srcId="{83B47095-E222-41DB-AB8A-149305D5CCEA}" destId="{BF21D196-2B9E-4594-A82D-28634AB00F63}" srcOrd="1" destOrd="0" parTransId="{A2CC1D8F-DE30-4CC8-954A-85128B4EBB6A}" sibTransId="{0D6C7039-F5EA-429B-8E1D-1ACFEC549FD5}"/>
    <dgm:cxn modelId="{DED0C5C0-E088-4012-B6AE-6A1227DC2347}" type="presOf" srcId="{83B47095-E222-41DB-AB8A-149305D5CCEA}" destId="{D71A7E1F-C5E6-4068-AC25-330429E09C5D}" srcOrd="0" destOrd="0" presId="urn:microsoft.com/office/officeart/2005/8/layout/radial4"/>
    <dgm:cxn modelId="{50F31C68-52D2-4EDB-988B-5660CBB1B3CB}" type="presOf" srcId="{0D68A0C0-98B9-4D17-AEFF-0797E1D2D474}" destId="{4B1779A0-A967-449B-AD87-F8681D9EB779}" srcOrd="0" destOrd="0" presId="urn:microsoft.com/office/officeart/2005/8/layout/radial4"/>
    <dgm:cxn modelId="{4012E44C-235D-493E-9E30-B26CB45814E2}" type="presOf" srcId="{020B81AC-EBC2-4594-8D77-B88C05513391}" destId="{FFE531A2-9C71-470C-B721-E34660D5E11C}" srcOrd="0" destOrd="0" presId="urn:microsoft.com/office/officeart/2005/8/layout/radial4"/>
    <dgm:cxn modelId="{3F0631DC-72AB-48D4-8F25-16521BB426EF}" srcId="{0D68A0C0-98B9-4D17-AEFF-0797E1D2D474}" destId="{83B47095-E222-41DB-AB8A-149305D5CCEA}" srcOrd="0" destOrd="0" parTransId="{FFF7AB08-A0C1-4F3C-B152-F3A0CAC9D3B9}" sibTransId="{8DEB913F-133A-4B9F-8075-E850E3C305FE}"/>
    <dgm:cxn modelId="{18815609-7077-42EE-9F43-30549E34062D}" type="presOf" srcId="{E3A2050F-CE90-4EDF-9251-96C77C110D72}" destId="{C58286DF-364E-4568-B0CF-D416A416226D}" srcOrd="0" destOrd="0" presId="urn:microsoft.com/office/officeart/2005/8/layout/radial4"/>
    <dgm:cxn modelId="{0D05DCD9-88C1-46AF-9B79-512D8EE9C849}" srcId="{83B47095-E222-41DB-AB8A-149305D5CCEA}" destId="{7D4E6A41-EF4C-45F5-ABF4-2F65C96FCA25}" srcOrd="0" destOrd="0" parTransId="{C3844726-414F-4212-99AF-D955DB70E7CB}" sibTransId="{533CC201-5501-42D1-A67D-BF78F0B03092}"/>
    <dgm:cxn modelId="{61EB6693-5227-4DE6-989B-019E48703CC1}" type="presOf" srcId="{7D4E6A41-EF4C-45F5-ABF4-2F65C96FCA25}" destId="{E1DC2005-04E8-436D-808B-E5E0B76BB1DA}" srcOrd="0" destOrd="0" presId="urn:microsoft.com/office/officeart/2005/8/layout/radial4"/>
    <dgm:cxn modelId="{1A42E816-0DAC-463E-A95E-2A007306B4FF}" type="presOf" srcId="{BF21D196-2B9E-4594-A82D-28634AB00F63}" destId="{161EDA61-3802-4129-A0C8-C6DD0B95E677}" srcOrd="0" destOrd="0" presId="urn:microsoft.com/office/officeart/2005/8/layout/radial4"/>
    <dgm:cxn modelId="{837D15D4-0DCE-44EC-9511-68AADD3451E2}" type="presOf" srcId="{C3844726-414F-4212-99AF-D955DB70E7CB}" destId="{44D346E7-DDFB-4B00-8C35-23B2A761E4F9}" srcOrd="0" destOrd="0" presId="urn:microsoft.com/office/officeart/2005/8/layout/radial4"/>
    <dgm:cxn modelId="{E3126C76-E579-4B24-A0AE-46FBC3DF556D}" srcId="{83B47095-E222-41DB-AB8A-149305D5CCEA}" destId="{E3A2050F-CE90-4EDF-9251-96C77C110D72}" srcOrd="2" destOrd="0" parTransId="{020B81AC-EBC2-4594-8D77-B88C05513391}" sibTransId="{D8E14061-3B95-42DE-80DB-B4B71B3A25A3}"/>
    <dgm:cxn modelId="{21D9343A-0018-4958-B906-B524D471EDB4}" type="presOf" srcId="{A2CC1D8F-DE30-4CC8-954A-85128B4EBB6A}" destId="{E1ABDF98-7EAE-48B9-B483-B01BD08CB4D0}" srcOrd="0" destOrd="0" presId="urn:microsoft.com/office/officeart/2005/8/layout/radial4"/>
    <dgm:cxn modelId="{DD242E61-E9DA-453E-A1BA-A0D44EB9CCA7}" type="presParOf" srcId="{4B1779A0-A967-449B-AD87-F8681D9EB779}" destId="{D71A7E1F-C5E6-4068-AC25-330429E09C5D}" srcOrd="0" destOrd="0" presId="urn:microsoft.com/office/officeart/2005/8/layout/radial4"/>
    <dgm:cxn modelId="{7FE7BF5B-AE5A-403F-A970-2954DBE5D7D3}" type="presParOf" srcId="{4B1779A0-A967-449B-AD87-F8681D9EB779}" destId="{44D346E7-DDFB-4B00-8C35-23B2A761E4F9}" srcOrd="1" destOrd="0" presId="urn:microsoft.com/office/officeart/2005/8/layout/radial4"/>
    <dgm:cxn modelId="{E78F9B0C-0507-4CC4-A0A1-C4AF3F73403C}" type="presParOf" srcId="{4B1779A0-A967-449B-AD87-F8681D9EB779}" destId="{E1DC2005-04E8-436D-808B-E5E0B76BB1DA}" srcOrd="2" destOrd="0" presId="urn:microsoft.com/office/officeart/2005/8/layout/radial4"/>
    <dgm:cxn modelId="{3C0ACED0-0BB0-4C71-939E-EDCD6403210E}" type="presParOf" srcId="{4B1779A0-A967-449B-AD87-F8681D9EB779}" destId="{E1ABDF98-7EAE-48B9-B483-B01BD08CB4D0}" srcOrd="3" destOrd="0" presId="urn:microsoft.com/office/officeart/2005/8/layout/radial4"/>
    <dgm:cxn modelId="{73A0DB7F-C992-4896-B392-9032577763AB}" type="presParOf" srcId="{4B1779A0-A967-449B-AD87-F8681D9EB779}" destId="{161EDA61-3802-4129-A0C8-C6DD0B95E677}" srcOrd="4" destOrd="0" presId="urn:microsoft.com/office/officeart/2005/8/layout/radial4"/>
    <dgm:cxn modelId="{BCE239B7-B3BF-4946-9B0E-E73B6A5FDAC0}" type="presParOf" srcId="{4B1779A0-A967-449B-AD87-F8681D9EB779}" destId="{FFE531A2-9C71-470C-B721-E34660D5E11C}" srcOrd="5" destOrd="0" presId="urn:microsoft.com/office/officeart/2005/8/layout/radial4"/>
    <dgm:cxn modelId="{F310DC0C-8190-4327-B0C3-9ED420BE0389}" type="presParOf" srcId="{4B1779A0-A967-449B-AD87-F8681D9EB779}" destId="{C58286DF-364E-4568-B0CF-D416A416226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3770AC-EAAD-47AF-B97E-1113FB29813B}" type="doc">
      <dgm:prSet loTypeId="urn:microsoft.com/office/officeart/2005/8/layout/bProcess4" loCatId="process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B495D-0223-442A-AE9D-800B25D9097E}">
      <dgm:prSet phldrT="[Текст]"/>
      <dgm:spPr/>
      <dgm:t>
        <a:bodyPr/>
        <a:lstStyle/>
        <a:p>
          <a:r>
            <a:rPr lang="ru-RU" dirty="0" smtClean="0"/>
            <a:t>Познание</a:t>
          </a:r>
          <a:endParaRPr lang="ru-RU" dirty="0"/>
        </a:p>
      </dgm:t>
    </dgm:pt>
    <dgm:pt modelId="{8D66412C-6CDF-462A-AB64-514ACDE3441A}" type="parTrans" cxnId="{E7E1735B-4E47-40C9-9930-3750AC4BB3C6}">
      <dgm:prSet/>
      <dgm:spPr/>
      <dgm:t>
        <a:bodyPr/>
        <a:lstStyle/>
        <a:p>
          <a:endParaRPr lang="ru-RU"/>
        </a:p>
      </dgm:t>
    </dgm:pt>
    <dgm:pt modelId="{41D9C14D-EFC3-4831-B294-F1FDB083831F}" type="sibTrans" cxnId="{E7E1735B-4E47-40C9-9930-3750AC4BB3C6}">
      <dgm:prSet/>
      <dgm:spPr/>
      <dgm:t>
        <a:bodyPr/>
        <a:lstStyle/>
        <a:p>
          <a:endParaRPr lang="ru-RU"/>
        </a:p>
      </dgm:t>
    </dgm:pt>
    <dgm:pt modelId="{9FBD96B0-345A-492C-8B41-6944D9C959F0}">
      <dgm:prSet phldrT="[Текст]"/>
      <dgm:spPr/>
      <dgm:t>
        <a:bodyPr/>
        <a:lstStyle/>
        <a:p>
          <a:r>
            <a:rPr lang="ru-RU" dirty="0" smtClean="0"/>
            <a:t>Здоровье</a:t>
          </a:r>
          <a:endParaRPr lang="ru-RU" dirty="0"/>
        </a:p>
      </dgm:t>
    </dgm:pt>
    <dgm:pt modelId="{D15D3364-DDA1-442B-9F1D-F4BD466E4BE7}" type="parTrans" cxnId="{014A3D10-5D2E-43B6-BED5-890AA3BE8440}">
      <dgm:prSet/>
      <dgm:spPr/>
      <dgm:t>
        <a:bodyPr/>
        <a:lstStyle/>
        <a:p>
          <a:endParaRPr lang="ru-RU"/>
        </a:p>
      </dgm:t>
    </dgm:pt>
    <dgm:pt modelId="{A33A026F-63B8-4C72-8DD0-0F920833811B}" type="sibTrans" cxnId="{014A3D10-5D2E-43B6-BED5-890AA3BE8440}">
      <dgm:prSet/>
      <dgm:spPr/>
      <dgm:t>
        <a:bodyPr/>
        <a:lstStyle/>
        <a:p>
          <a:endParaRPr lang="ru-RU"/>
        </a:p>
      </dgm:t>
    </dgm:pt>
    <dgm:pt modelId="{11F78213-1887-490C-A502-2EF0343C1B5C}">
      <dgm:prSet phldrT="[Текст]"/>
      <dgm:spPr/>
      <dgm:t>
        <a:bodyPr/>
        <a:lstStyle/>
        <a:p>
          <a:r>
            <a:rPr lang="ru-RU" dirty="0" smtClean="0"/>
            <a:t>Социализация</a:t>
          </a:r>
          <a:endParaRPr lang="ru-RU" dirty="0"/>
        </a:p>
      </dgm:t>
    </dgm:pt>
    <dgm:pt modelId="{17C99203-8835-41A5-AF1A-1BF7782DDABF}" type="parTrans" cxnId="{B759DFBB-5747-417F-864A-A1336A568FBD}">
      <dgm:prSet/>
      <dgm:spPr/>
      <dgm:t>
        <a:bodyPr/>
        <a:lstStyle/>
        <a:p>
          <a:endParaRPr lang="ru-RU"/>
        </a:p>
      </dgm:t>
    </dgm:pt>
    <dgm:pt modelId="{172BB1A1-AEEF-4EC9-9689-8E2240056D44}" type="sibTrans" cxnId="{B759DFBB-5747-417F-864A-A1336A568FBD}">
      <dgm:prSet/>
      <dgm:spPr/>
      <dgm:t>
        <a:bodyPr/>
        <a:lstStyle/>
        <a:p>
          <a:endParaRPr lang="ru-RU"/>
        </a:p>
      </dgm:t>
    </dgm:pt>
    <dgm:pt modelId="{30D03F36-F382-431C-A9D1-2F1266A9271E}">
      <dgm:prSet phldrT="[Текст]"/>
      <dgm:spPr/>
      <dgm:t>
        <a:bodyPr/>
        <a:lstStyle/>
        <a:p>
          <a:r>
            <a:rPr lang="ru-RU" dirty="0" smtClean="0"/>
            <a:t>Художественное творчество</a:t>
          </a:r>
          <a:endParaRPr lang="ru-RU" dirty="0"/>
        </a:p>
      </dgm:t>
    </dgm:pt>
    <dgm:pt modelId="{735DBFED-B3A1-4D41-A721-C7978D8501DF}" type="parTrans" cxnId="{8D166D84-C442-4ABA-B5F7-1FFD4CFA0B32}">
      <dgm:prSet/>
      <dgm:spPr/>
      <dgm:t>
        <a:bodyPr/>
        <a:lstStyle/>
        <a:p>
          <a:endParaRPr lang="ru-RU"/>
        </a:p>
      </dgm:t>
    </dgm:pt>
    <dgm:pt modelId="{7EB82763-2DDD-40B9-B924-B3935FCBBBA8}" type="sibTrans" cxnId="{8D166D84-C442-4ABA-B5F7-1FFD4CFA0B32}">
      <dgm:prSet/>
      <dgm:spPr/>
      <dgm:t>
        <a:bodyPr/>
        <a:lstStyle/>
        <a:p>
          <a:endParaRPr lang="ru-RU"/>
        </a:p>
      </dgm:t>
    </dgm:pt>
    <dgm:pt modelId="{EEAADBAF-7791-428E-A5A6-B37E7BB3FF28}">
      <dgm:prSet phldrT="[Текст]"/>
      <dgm:spPr/>
      <dgm:t>
        <a:bodyPr/>
        <a:lstStyle/>
        <a:p>
          <a:r>
            <a:rPr lang="ru-RU" dirty="0" smtClean="0"/>
            <a:t>Чтение </a:t>
          </a:r>
          <a:r>
            <a:rPr lang="ru-RU" dirty="0" err="1" smtClean="0"/>
            <a:t>адапированной</a:t>
          </a:r>
          <a:r>
            <a:rPr lang="ru-RU" dirty="0" smtClean="0"/>
            <a:t> художественной литературы</a:t>
          </a:r>
          <a:endParaRPr lang="ru-RU" dirty="0"/>
        </a:p>
      </dgm:t>
    </dgm:pt>
    <dgm:pt modelId="{0ABEF9FE-8369-457E-81D4-1014A63822CC}" type="parTrans" cxnId="{CE345A38-6D85-497B-A569-5717045F6D9F}">
      <dgm:prSet/>
      <dgm:spPr/>
      <dgm:t>
        <a:bodyPr/>
        <a:lstStyle/>
        <a:p>
          <a:endParaRPr lang="ru-RU"/>
        </a:p>
      </dgm:t>
    </dgm:pt>
    <dgm:pt modelId="{08BE01A2-4B12-4FB2-91BB-479EB7DFB0E1}" type="sibTrans" cxnId="{CE345A38-6D85-497B-A569-5717045F6D9F}">
      <dgm:prSet/>
      <dgm:spPr/>
      <dgm:t>
        <a:bodyPr/>
        <a:lstStyle/>
        <a:p>
          <a:endParaRPr lang="ru-RU"/>
        </a:p>
      </dgm:t>
    </dgm:pt>
    <dgm:pt modelId="{9BC029E6-BA45-42E0-9A67-98FA26FCDBDA}">
      <dgm:prSet phldrT="[Текст]"/>
      <dgm:spPr/>
      <dgm:t>
        <a:bodyPr/>
        <a:lstStyle/>
        <a:p>
          <a:r>
            <a:rPr lang="ru-RU" dirty="0" smtClean="0"/>
            <a:t>Музыка</a:t>
          </a:r>
          <a:endParaRPr lang="ru-RU" dirty="0"/>
        </a:p>
      </dgm:t>
    </dgm:pt>
    <dgm:pt modelId="{6E972C2D-C69D-4DD4-990A-C389CD5CE24B}" type="parTrans" cxnId="{47E95F11-A852-48ED-BD06-1F7BBBEA4407}">
      <dgm:prSet/>
      <dgm:spPr/>
      <dgm:t>
        <a:bodyPr/>
        <a:lstStyle/>
        <a:p>
          <a:endParaRPr lang="ru-RU"/>
        </a:p>
      </dgm:t>
    </dgm:pt>
    <dgm:pt modelId="{2AA9342F-2958-4275-B601-275BF40CDDFD}" type="sibTrans" cxnId="{47E95F11-A852-48ED-BD06-1F7BBBEA4407}">
      <dgm:prSet/>
      <dgm:spPr/>
      <dgm:t>
        <a:bodyPr/>
        <a:lstStyle/>
        <a:p>
          <a:endParaRPr lang="ru-RU"/>
        </a:p>
      </dgm:t>
    </dgm:pt>
    <dgm:pt modelId="{D067E774-D868-4E29-B413-E4A34365B734}">
      <dgm:prSet phldrT="[Текст]"/>
      <dgm:spPr/>
      <dgm:t>
        <a:bodyPr/>
        <a:lstStyle/>
        <a:p>
          <a:r>
            <a:rPr lang="ru-RU" dirty="0" smtClean="0"/>
            <a:t>Безопасность</a:t>
          </a:r>
          <a:endParaRPr lang="ru-RU" dirty="0"/>
        </a:p>
      </dgm:t>
    </dgm:pt>
    <dgm:pt modelId="{20CABCF6-97AA-47EF-8CBA-654C0813F655}" type="parTrans" cxnId="{F244B5DA-060E-4150-875D-0379378FD3C4}">
      <dgm:prSet/>
      <dgm:spPr/>
      <dgm:t>
        <a:bodyPr/>
        <a:lstStyle/>
        <a:p>
          <a:endParaRPr lang="ru-RU"/>
        </a:p>
      </dgm:t>
    </dgm:pt>
    <dgm:pt modelId="{0D5C44C0-B624-430D-A09C-EC2A1D263D70}" type="sibTrans" cxnId="{F244B5DA-060E-4150-875D-0379378FD3C4}">
      <dgm:prSet/>
      <dgm:spPr/>
      <dgm:t>
        <a:bodyPr/>
        <a:lstStyle/>
        <a:p>
          <a:endParaRPr lang="ru-RU"/>
        </a:p>
      </dgm:t>
    </dgm:pt>
    <dgm:pt modelId="{271FC0C2-F369-431C-B2AD-0595CCC00925}">
      <dgm:prSet phldrT="[Текст]"/>
      <dgm:spPr/>
      <dgm:t>
        <a:bodyPr/>
        <a:lstStyle/>
        <a:p>
          <a:r>
            <a:rPr lang="ru-RU" dirty="0" smtClean="0"/>
            <a:t>Труд</a:t>
          </a:r>
          <a:endParaRPr lang="ru-RU" dirty="0"/>
        </a:p>
      </dgm:t>
    </dgm:pt>
    <dgm:pt modelId="{10688A60-5703-4D10-A06B-09C7F55587BC}" type="parTrans" cxnId="{AE874B28-0E7B-4618-B03F-D8A54E217F18}">
      <dgm:prSet/>
      <dgm:spPr/>
      <dgm:t>
        <a:bodyPr/>
        <a:lstStyle/>
        <a:p>
          <a:endParaRPr lang="ru-RU"/>
        </a:p>
      </dgm:t>
    </dgm:pt>
    <dgm:pt modelId="{9D0C0C43-49D9-4F9E-BC6C-B68B2FD71A98}" type="sibTrans" cxnId="{AE874B28-0E7B-4618-B03F-D8A54E217F18}">
      <dgm:prSet/>
      <dgm:spPr/>
      <dgm:t>
        <a:bodyPr/>
        <a:lstStyle/>
        <a:p>
          <a:endParaRPr lang="ru-RU"/>
        </a:p>
      </dgm:t>
    </dgm:pt>
    <dgm:pt modelId="{AF7B0803-A6D2-4DA3-8DB7-F4D479F222CE}">
      <dgm:prSet phldrT="[Текст]"/>
      <dgm:spPr/>
      <dgm:t>
        <a:bodyPr/>
        <a:lstStyle/>
        <a:p>
          <a:r>
            <a:rPr lang="ru-RU" dirty="0" smtClean="0"/>
            <a:t>Физическое развитие</a:t>
          </a:r>
          <a:endParaRPr lang="ru-RU" dirty="0"/>
        </a:p>
      </dgm:t>
    </dgm:pt>
    <dgm:pt modelId="{B03BFE02-9A2E-4FF8-9A83-C86E999DB06E}" type="parTrans" cxnId="{794576DE-3457-4B10-B572-E000C4EBD2B8}">
      <dgm:prSet/>
      <dgm:spPr/>
      <dgm:t>
        <a:bodyPr/>
        <a:lstStyle/>
        <a:p>
          <a:endParaRPr lang="ru-RU"/>
        </a:p>
      </dgm:t>
    </dgm:pt>
    <dgm:pt modelId="{58530D85-9CAE-40C0-B6D2-2B7F3FED83AE}" type="sibTrans" cxnId="{794576DE-3457-4B10-B572-E000C4EBD2B8}">
      <dgm:prSet/>
      <dgm:spPr/>
      <dgm:t>
        <a:bodyPr/>
        <a:lstStyle/>
        <a:p>
          <a:endParaRPr lang="ru-RU"/>
        </a:p>
      </dgm:t>
    </dgm:pt>
    <dgm:pt modelId="{665DB407-C0B6-48C1-8FEF-7EAC1B25D453}" type="pres">
      <dgm:prSet presAssocID="{B93770AC-EAAD-47AF-B97E-1113FB29813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4F1C476-FA35-4BDF-B9F5-5A54D824446F}" type="pres">
      <dgm:prSet presAssocID="{BFCB495D-0223-442A-AE9D-800B25D9097E}" presName="compNode" presStyleCnt="0"/>
      <dgm:spPr/>
    </dgm:pt>
    <dgm:pt modelId="{AF5FEB3C-F139-4B35-A5D2-255D24264A21}" type="pres">
      <dgm:prSet presAssocID="{BFCB495D-0223-442A-AE9D-800B25D9097E}" presName="dummyConnPt" presStyleCnt="0"/>
      <dgm:spPr/>
    </dgm:pt>
    <dgm:pt modelId="{59E41469-E498-4719-8242-64A88F75BFA5}" type="pres">
      <dgm:prSet presAssocID="{BFCB495D-0223-442A-AE9D-800B25D9097E}" presName="node" presStyleLbl="node1" presStyleIdx="0" presStyleCnt="9" custLinFactNeighborX="3058" custLinFactNeighborY="4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CC380-6419-4E24-AA9A-57CF5FD17FBE}" type="pres">
      <dgm:prSet presAssocID="{41D9C14D-EFC3-4831-B294-F1FDB083831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54F6A056-332B-49DA-BA29-EDF75ED75B44}" type="pres">
      <dgm:prSet presAssocID="{9FBD96B0-345A-492C-8B41-6944D9C959F0}" presName="compNode" presStyleCnt="0"/>
      <dgm:spPr/>
    </dgm:pt>
    <dgm:pt modelId="{14D9874F-B14E-453D-9AF9-DC0E556D95BA}" type="pres">
      <dgm:prSet presAssocID="{9FBD96B0-345A-492C-8B41-6944D9C959F0}" presName="dummyConnPt" presStyleCnt="0"/>
      <dgm:spPr/>
    </dgm:pt>
    <dgm:pt modelId="{26C7DF70-6E58-4654-BBA8-6F7F8F573CF7}" type="pres">
      <dgm:prSet presAssocID="{9FBD96B0-345A-492C-8B41-6944D9C959F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AB1D9-D156-46B8-B09D-5B18281D7D61}" type="pres">
      <dgm:prSet presAssocID="{A33A026F-63B8-4C72-8DD0-0F920833811B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A334025-0F56-407D-B6BE-AF19A3B775AB}" type="pres">
      <dgm:prSet presAssocID="{11F78213-1887-490C-A502-2EF0343C1B5C}" presName="compNode" presStyleCnt="0"/>
      <dgm:spPr/>
    </dgm:pt>
    <dgm:pt modelId="{872A379B-F4FF-48CD-92CF-A0CCC93FED68}" type="pres">
      <dgm:prSet presAssocID="{11F78213-1887-490C-A502-2EF0343C1B5C}" presName="dummyConnPt" presStyleCnt="0"/>
      <dgm:spPr/>
    </dgm:pt>
    <dgm:pt modelId="{0BAE4A6B-1601-49CB-8C30-A4FBC2DF1517}" type="pres">
      <dgm:prSet presAssocID="{11F78213-1887-490C-A502-2EF0343C1B5C}" presName="node" presStyleLbl="node1" presStyleIdx="2" presStyleCnt="9" custLinFactNeighborX="-3426" custLinFactNeighborY="3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AAEFF-002D-4C68-A1C4-D19063EFC6FE}" type="pres">
      <dgm:prSet presAssocID="{172BB1A1-AEEF-4EC9-9689-8E2240056D44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F01DAFD3-75E0-418A-A8B5-C3E8CF83BE5D}" type="pres">
      <dgm:prSet presAssocID="{30D03F36-F382-431C-A9D1-2F1266A9271E}" presName="compNode" presStyleCnt="0"/>
      <dgm:spPr/>
    </dgm:pt>
    <dgm:pt modelId="{6A3548A6-8ADD-43AE-90A8-D7CA1EC04EC0}" type="pres">
      <dgm:prSet presAssocID="{30D03F36-F382-431C-A9D1-2F1266A9271E}" presName="dummyConnPt" presStyleCnt="0"/>
      <dgm:spPr/>
    </dgm:pt>
    <dgm:pt modelId="{55305E37-41A7-4EFF-9359-28E643855F12}" type="pres">
      <dgm:prSet presAssocID="{30D03F36-F382-431C-A9D1-2F1266A9271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3A1D0-BFD1-4CEE-9573-A90A6D3475E3}" type="pres">
      <dgm:prSet presAssocID="{7EB82763-2DDD-40B9-B924-B3935FCBBBA8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589EE0A9-A5FE-4B82-A822-B482D71FE5CC}" type="pres">
      <dgm:prSet presAssocID="{EEAADBAF-7791-428E-A5A6-B37E7BB3FF28}" presName="compNode" presStyleCnt="0"/>
      <dgm:spPr/>
    </dgm:pt>
    <dgm:pt modelId="{3F5FD0C9-0035-4248-B260-340401A1BBF9}" type="pres">
      <dgm:prSet presAssocID="{EEAADBAF-7791-428E-A5A6-B37E7BB3FF28}" presName="dummyConnPt" presStyleCnt="0"/>
      <dgm:spPr/>
    </dgm:pt>
    <dgm:pt modelId="{D1700120-37EA-496D-996E-49BF7BB51EF4}" type="pres">
      <dgm:prSet presAssocID="{EEAADBAF-7791-428E-A5A6-B37E7BB3FF2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CE638-FE7E-49D5-864D-5508046B4EF5}" type="pres">
      <dgm:prSet presAssocID="{08BE01A2-4B12-4FB2-91BB-479EB7DFB0E1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E7B90381-0250-4875-B263-566B9331AE3C}" type="pres">
      <dgm:prSet presAssocID="{9BC029E6-BA45-42E0-9A67-98FA26FCDBDA}" presName="compNode" presStyleCnt="0"/>
      <dgm:spPr/>
    </dgm:pt>
    <dgm:pt modelId="{BEA3ECF2-7AFC-4650-BC50-279DD9F338DF}" type="pres">
      <dgm:prSet presAssocID="{9BC029E6-BA45-42E0-9A67-98FA26FCDBDA}" presName="dummyConnPt" presStyleCnt="0"/>
      <dgm:spPr/>
    </dgm:pt>
    <dgm:pt modelId="{3C4A145D-324D-46EE-A47C-FD19DECD716D}" type="pres">
      <dgm:prSet presAssocID="{9BC029E6-BA45-42E0-9A67-98FA26FCDBD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E3036-BAEC-40DF-B931-DB92B007CCD3}" type="pres">
      <dgm:prSet presAssocID="{2AA9342F-2958-4275-B601-275BF40CDDFD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D8C9EB4E-4F1B-466F-9A98-15352C5D3559}" type="pres">
      <dgm:prSet presAssocID="{D067E774-D868-4E29-B413-E4A34365B734}" presName="compNode" presStyleCnt="0"/>
      <dgm:spPr/>
    </dgm:pt>
    <dgm:pt modelId="{5D411C84-6E1E-4743-8BB0-6ADC01AB4F6C}" type="pres">
      <dgm:prSet presAssocID="{D067E774-D868-4E29-B413-E4A34365B734}" presName="dummyConnPt" presStyleCnt="0"/>
      <dgm:spPr/>
    </dgm:pt>
    <dgm:pt modelId="{0D253450-0BFD-4B9B-8E28-E318AC0D9DF2}" type="pres">
      <dgm:prSet presAssocID="{D067E774-D868-4E29-B413-E4A34365B73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71BF4-DAF7-40A1-9AC3-07E09FE59D0B}" type="pres">
      <dgm:prSet presAssocID="{0D5C44C0-B624-430D-A09C-EC2A1D263D70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D2F54D4-0E75-4B65-9CA5-86CAF85D5953}" type="pres">
      <dgm:prSet presAssocID="{271FC0C2-F369-431C-B2AD-0595CCC00925}" presName="compNode" presStyleCnt="0"/>
      <dgm:spPr/>
    </dgm:pt>
    <dgm:pt modelId="{7A76DB49-EA84-481E-A425-B4C2ABFDDDBF}" type="pres">
      <dgm:prSet presAssocID="{271FC0C2-F369-431C-B2AD-0595CCC00925}" presName="dummyConnPt" presStyleCnt="0"/>
      <dgm:spPr/>
    </dgm:pt>
    <dgm:pt modelId="{C48BDB4B-D8E9-442B-AF5F-B3906743BA9F}" type="pres">
      <dgm:prSet presAssocID="{271FC0C2-F369-431C-B2AD-0595CCC0092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BFD52-AF0F-46B3-B22F-994840965191}" type="pres">
      <dgm:prSet presAssocID="{9D0C0C43-49D9-4F9E-BC6C-B68B2FD71A98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F071377-F40E-498E-B69E-DC8B066B24A2}" type="pres">
      <dgm:prSet presAssocID="{AF7B0803-A6D2-4DA3-8DB7-F4D479F222CE}" presName="compNode" presStyleCnt="0"/>
      <dgm:spPr/>
    </dgm:pt>
    <dgm:pt modelId="{E1D3C59A-A705-4BFE-915B-397A33148D6D}" type="pres">
      <dgm:prSet presAssocID="{AF7B0803-A6D2-4DA3-8DB7-F4D479F222CE}" presName="dummyConnPt" presStyleCnt="0"/>
      <dgm:spPr/>
    </dgm:pt>
    <dgm:pt modelId="{BA41D459-2A34-46CC-9D14-5CC485E6F6FE}" type="pres">
      <dgm:prSet presAssocID="{AF7B0803-A6D2-4DA3-8DB7-F4D479F222C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853EA-671D-4D8F-95E0-5FD31949A4D4}" type="presOf" srcId="{BFCB495D-0223-442A-AE9D-800B25D9097E}" destId="{59E41469-E498-4719-8242-64A88F75BFA5}" srcOrd="0" destOrd="0" presId="urn:microsoft.com/office/officeart/2005/8/layout/bProcess4"/>
    <dgm:cxn modelId="{FDC8D40E-E822-46C5-9328-EC79B1FFAD52}" type="presOf" srcId="{9D0C0C43-49D9-4F9E-BC6C-B68B2FD71A98}" destId="{BCFBFD52-AF0F-46B3-B22F-994840965191}" srcOrd="0" destOrd="0" presId="urn:microsoft.com/office/officeart/2005/8/layout/bProcess4"/>
    <dgm:cxn modelId="{774E3C52-F191-43B1-BCCA-BC34A7748B91}" type="presOf" srcId="{B93770AC-EAAD-47AF-B97E-1113FB29813B}" destId="{665DB407-C0B6-48C1-8FEF-7EAC1B25D453}" srcOrd="0" destOrd="0" presId="urn:microsoft.com/office/officeart/2005/8/layout/bProcess4"/>
    <dgm:cxn modelId="{0920B9F4-840F-435F-8363-611D7A1433D2}" type="presOf" srcId="{0D5C44C0-B624-430D-A09C-EC2A1D263D70}" destId="{8FC71BF4-DAF7-40A1-9AC3-07E09FE59D0B}" srcOrd="0" destOrd="0" presId="urn:microsoft.com/office/officeart/2005/8/layout/bProcess4"/>
    <dgm:cxn modelId="{3563C055-1883-49D2-BCE0-FAF98A9F31CC}" type="presOf" srcId="{9FBD96B0-345A-492C-8B41-6944D9C959F0}" destId="{26C7DF70-6E58-4654-BBA8-6F7F8F573CF7}" srcOrd="0" destOrd="0" presId="urn:microsoft.com/office/officeart/2005/8/layout/bProcess4"/>
    <dgm:cxn modelId="{E61E1497-237D-4098-A238-240CBEDDAABB}" type="presOf" srcId="{A33A026F-63B8-4C72-8DD0-0F920833811B}" destId="{35EAB1D9-D156-46B8-B09D-5B18281D7D61}" srcOrd="0" destOrd="0" presId="urn:microsoft.com/office/officeart/2005/8/layout/bProcess4"/>
    <dgm:cxn modelId="{CE345A38-6D85-497B-A569-5717045F6D9F}" srcId="{B93770AC-EAAD-47AF-B97E-1113FB29813B}" destId="{EEAADBAF-7791-428E-A5A6-B37E7BB3FF28}" srcOrd="4" destOrd="0" parTransId="{0ABEF9FE-8369-457E-81D4-1014A63822CC}" sibTransId="{08BE01A2-4B12-4FB2-91BB-479EB7DFB0E1}"/>
    <dgm:cxn modelId="{332A4692-29CC-4F2F-9644-2C0C3C6907FC}" type="presOf" srcId="{11F78213-1887-490C-A502-2EF0343C1B5C}" destId="{0BAE4A6B-1601-49CB-8C30-A4FBC2DF1517}" srcOrd="0" destOrd="0" presId="urn:microsoft.com/office/officeart/2005/8/layout/bProcess4"/>
    <dgm:cxn modelId="{014A3D10-5D2E-43B6-BED5-890AA3BE8440}" srcId="{B93770AC-EAAD-47AF-B97E-1113FB29813B}" destId="{9FBD96B0-345A-492C-8B41-6944D9C959F0}" srcOrd="1" destOrd="0" parTransId="{D15D3364-DDA1-442B-9F1D-F4BD466E4BE7}" sibTransId="{A33A026F-63B8-4C72-8DD0-0F920833811B}"/>
    <dgm:cxn modelId="{9E13B002-D3F8-468E-BDD2-BC5265832365}" type="presOf" srcId="{2AA9342F-2958-4275-B601-275BF40CDDFD}" destId="{938E3036-BAEC-40DF-B931-DB92B007CCD3}" srcOrd="0" destOrd="0" presId="urn:microsoft.com/office/officeart/2005/8/layout/bProcess4"/>
    <dgm:cxn modelId="{47E95F11-A852-48ED-BD06-1F7BBBEA4407}" srcId="{B93770AC-EAAD-47AF-B97E-1113FB29813B}" destId="{9BC029E6-BA45-42E0-9A67-98FA26FCDBDA}" srcOrd="5" destOrd="0" parTransId="{6E972C2D-C69D-4DD4-990A-C389CD5CE24B}" sibTransId="{2AA9342F-2958-4275-B601-275BF40CDDFD}"/>
    <dgm:cxn modelId="{794576DE-3457-4B10-B572-E000C4EBD2B8}" srcId="{B93770AC-EAAD-47AF-B97E-1113FB29813B}" destId="{AF7B0803-A6D2-4DA3-8DB7-F4D479F222CE}" srcOrd="8" destOrd="0" parTransId="{B03BFE02-9A2E-4FF8-9A83-C86E999DB06E}" sibTransId="{58530D85-9CAE-40C0-B6D2-2B7F3FED83AE}"/>
    <dgm:cxn modelId="{151D86E5-3809-46E0-953A-EF97B9B67265}" type="presOf" srcId="{30D03F36-F382-431C-A9D1-2F1266A9271E}" destId="{55305E37-41A7-4EFF-9359-28E643855F12}" srcOrd="0" destOrd="0" presId="urn:microsoft.com/office/officeart/2005/8/layout/bProcess4"/>
    <dgm:cxn modelId="{17FCB1FB-65E3-4FD4-B310-FA41F86BC47C}" type="presOf" srcId="{172BB1A1-AEEF-4EC9-9689-8E2240056D44}" destId="{04EAAEFF-002D-4C68-A1C4-D19063EFC6FE}" srcOrd="0" destOrd="0" presId="urn:microsoft.com/office/officeart/2005/8/layout/bProcess4"/>
    <dgm:cxn modelId="{B3DCCDF6-0E73-41BD-8471-5AD4830853AC}" type="presOf" srcId="{08BE01A2-4B12-4FB2-91BB-479EB7DFB0E1}" destId="{3F1CE638-FE7E-49D5-864D-5508046B4EF5}" srcOrd="0" destOrd="0" presId="urn:microsoft.com/office/officeart/2005/8/layout/bProcess4"/>
    <dgm:cxn modelId="{31E0945A-CAF3-477E-9904-31E4B6D295D9}" type="presOf" srcId="{AF7B0803-A6D2-4DA3-8DB7-F4D479F222CE}" destId="{BA41D459-2A34-46CC-9D14-5CC485E6F6FE}" srcOrd="0" destOrd="0" presId="urn:microsoft.com/office/officeart/2005/8/layout/bProcess4"/>
    <dgm:cxn modelId="{A74ECE30-1364-46C2-9489-FF83DB72225E}" type="presOf" srcId="{EEAADBAF-7791-428E-A5A6-B37E7BB3FF28}" destId="{D1700120-37EA-496D-996E-49BF7BB51EF4}" srcOrd="0" destOrd="0" presId="urn:microsoft.com/office/officeart/2005/8/layout/bProcess4"/>
    <dgm:cxn modelId="{AE874B28-0E7B-4618-B03F-D8A54E217F18}" srcId="{B93770AC-EAAD-47AF-B97E-1113FB29813B}" destId="{271FC0C2-F369-431C-B2AD-0595CCC00925}" srcOrd="7" destOrd="0" parTransId="{10688A60-5703-4D10-A06B-09C7F55587BC}" sibTransId="{9D0C0C43-49D9-4F9E-BC6C-B68B2FD71A98}"/>
    <dgm:cxn modelId="{F244B5DA-060E-4150-875D-0379378FD3C4}" srcId="{B93770AC-EAAD-47AF-B97E-1113FB29813B}" destId="{D067E774-D868-4E29-B413-E4A34365B734}" srcOrd="6" destOrd="0" parTransId="{20CABCF6-97AA-47EF-8CBA-654C0813F655}" sibTransId="{0D5C44C0-B624-430D-A09C-EC2A1D263D70}"/>
    <dgm:cxn modelId="{B759DFBB-5747-417F-864A-A1336A568FBD}" srcId="{B93770AC-EAAD-47AF-B97E-1113FB29813B}" destId="{11F78213-1887-490C-A502-2EF0343C1B5C}" srcOrd="2" destOrd="0" parTransId="{17C99203-8835-41A5-AF1A-1BF7782DDABF}" sibTransId="{172BB1A1-AEEF-4EC9-9689-8E2240056D44}"/>
    <dgm:cxn modelId="{953EFD4F-7FA6-446D-AA99-621C9AE054A1}" type="presOf" srcId="{7EB82763-2DDD-40B9-B924-B3935FCBBBA8}" destId="{BDC3A1D0-BFD1-4CEE-9573-A90A6D3475E3}" srcOrd="0" destOrd="0" presId="urn:microsoft.com/office/officeart/2005/8/layout/bProcess4"/>
    <dgm:cxn modelId="{6D7F8194-9591-49B1-9E4D-B231B43F50B9}" type="presOf" srcId="{271FC0C2-F369-431C-B2AD-0595CCC00925}" destId="{C48BDB4B-D8E9-442B-AF5F-B3906743BA9F}" srcOrd="0" destOrd="0" presId="urn:microsoft.com/office/officeart/2005/8/layout/bProcess4"/>
    <dgm:cxn modelId="{526CC4D9-8649-400C-8E5A-7D38E21578EE}" type="presOf" srcId="{41D9C14D-EFC3-4831-B294-F1FDB083831F}" destId="{1EBCC380-6419-4E24-AA9A-57CF5FD17FBE}" srcOrd="0" destOrd="0" presId="urn:microsoft.com/office/officeart/2005/8/layout/bProcess4"/>
    <dgm:cxn modelId="{F46774D4-83D7-4FD4-B16F-F2A78506DECD}" type="presOf" srcId="{9BC029E6-BA45-42E0-9A67-98FA26FCDBDA}" destId="{3C4A145D-324D-46EE-A47C-FD19DECD716D}" srcOrd="0" destOrd="0" presId="urn:microsoft.com/office/officeart/2005/8/layout/bProcess4"/>
    <dgm:cxn modelId="{E7E1735B-4E47-40C9-9930-3750AC4BB3C6}" srcId="{B93770AC-EAAD-47AF-B97E-1113FB29813B}" destId="{BFCB495D-0223-442A-AE9D-800B25D9097E}" srcOrd="0" destOrd="0" parTransId="{8D66412C-6CDF-462A-AB64-514ACDE3441A}" sibTransId="{41D9C14D-EFC3-4831-B294-F1FDB083831F}"/>
    <dgm:cxn modelId="{75F24D2F-F6FC-499E-891E-35B1FE9010CC}" type="presOf" srcId="{D067E774-D868-4E29-B413-E4A34365B734}" destId="{0D253450-0BFD-4B9B-8E28-E318AC0D9DF2}" srcOrd="0" destOrd="0" presId="urn:microsoft.com/office/officeart/2005/8/layout/bProcess4"/>
    <dgm:cxn modelId="{8D166D84-C442-4ABA-B5F7-1FFD4CFA0B32}" srcId="{B93770AC-EAAD-47AF-B97E-1113FB29813B}" destId="{30D03F36-F382-431C-A9D1-2F1266A9271E}" srcOrd="3" destOrd="0" parTransId="{735DBFED-B3A1-4D41-A721-C7978D8501DF}" sibTransId="{7EB82763-2DDD-40B9-B924-B3935FCBBBA8}"/>
    <dgm:cxn modelId="{F03601FA-890C-4B8F-96F3-2B23AD9A67FB}" type="presParOf" srcId="{665DB407-C0B6-48C1-8FEF-7EAC1B25D453}" destId="{94F1C476-FA35-4BDF-B9F5-5A54D824446F}" srcOrd="0" destOrd="0" presId="urn:microsoft.com/office/officeart/2005/8/layout/bProcess4"/>
    <dgm:cxn modelId="{61B81143-D78D-4429-A924-EED99BF38F74}" type="presParOf" srcId="{94F1C476-FA35-4BDF-B9F5-5A54D824446F}" destId="{AF5FEB3C-F139-4B35-A5D2-255D24264A21}" srcOrd="0" destOrd="0" presId="urn:microsoft.com/office/officeart/2005/8/layout/bProcess4"/>
    <dgm:cxn modelId="{636386DE-5EEC-4272-AFCE-2D15420FB209}" type="presParOf" srcId="{94F1C476-FA35-4BDF-B9F5-5A54D824446F}" destId="{59E41469-E498-4719-8242-64A88F75BFA5}" srcOrd="1" destOrd="0" presId="urn:microsoft.com/office/officeart/2005/8/layout/bProcess4"/>
    <dgm:cxn modelId="{FC259271-05E8-4162-A00A-5981219F30DD}" type="presParOf" srcId="{665DB407-C0B6-48C1-8FEF-7EAC1B25D453}" destId="{1EBCC380-6419-4E24-AA9A-57CF5FD17FBE}" srcOrd="1" destOrd="0" presId="urn:microsoft.com/office/officeart/2005/8/layout/bProcess4"/>
    <dgm:cxn modelId="{2D3AA57B-20AF-4858-AB08-E0BB0708716B}" type="presParOf" srcId="{665DB407-C0B6-48C1-8FEF-7EAC1B25D453}" destId="{54F6A056-332B-49DA-BA29-EDF75ED75B44}" srcOrd="2" destOrd="0" presId="urn:microsoft.com/office/officeart/2005/8/layout/bProcess4"/>
    <dgm:cxn modelId="{2F24171E-036D-498C-BB15-3D8585AD792D}" type="presParOf" srcId="{54F6A056-332B-49DA-BA29-EDF75ED75B44}" destId="{14D9874F-B14E-453D-9AF9-DC0E556D95BA}" srcOrd="0" destOrd="0" presId="urn:microsoft.com/office/officeart/2005/8/layout/bProcess4"/>
    <dgm:cxn modelId="{E799D685-4051-49C7-97C8-0418D1EFD9C7}" type="presParOf" srcId="{54F6A056-332B-49DA-BA29-EDF75ED75B44}" destId="{26C7DF70-6E58-4654-BBA8-6F7F8F573CF7}" srcOrd="1" destOrd="0" presId="urn:microsoft.com/office/officeart/2005/8/layout/bProcess4"/>
    <dgm:cxn modelId="{D951DAF1-D71A-45F4-989F-B64D516FAABF}" type="presParOf" srcId="{665DB407-C0B6-48C1-8FEF-7EAC1B25D453}" destId="{35EAB1D9-D156-46B8-B09D-5B18281D7D61}" srcOrd="3" destOrd="0" presId="urn:microsoft.com/office/officeart/2005/8/layout/bProcess4"/>
    <dgm:cxn modelId="{240CB8C0-297F-4D12-ABA4-8A362C93A22F}" type="presParOf" srcId="{665DB407-C0B6-48C1-8FEF-7EAC1B25D453}" destId="{3A334025-0F56-407D-B6BE-AF19A3B775AB}" srcOrd="4" destOrd="0" presId="urn:microsoft.com/office/officeart/2005/8/layout/bProcess4"/>
    <dgm:cxn modelId="{B621BAC0-9AC9-4EB3-B7FC-77B3D9D130AB}" type="presParOf" srcId="{3A334025-0F56-407D-B6BE-AF19A3B775AB}" destId="{872A379B-F4FF-48CD-92CF-A0CCC93FED68}" srcOrd="0" destOrd="0" presId="urn:microsoft.com/office/officeart/2005/8/layout/bProcess4"/>
    <dgm:cxn modelId="{3434F70B-9406-4474-97A4-78121CF6E2A7}" type="presParOf" srcId="{3A334025-0F56-407D-B6BE-AF19A3B775AB}" destId="{0BAE4A6B-1601-49CB-8C30-A4FBC2DF1517}" srcOrd="1" destOrd="0" presId="urn:microsoft.com/office/officeart/2005/8/layout/bProcess4"/>
    <dgm:cxn modelId="{DA571D74-705F-4745-BBB9-730ED7D13506}" type="presParOf" srcId="{665DB407-C0B6-48C1-8FEF-7EAC1B25D453}" destId="{04EAAEFF-002D-4C68-A1C4-D19063EFC6FE}" srcOrd="5" destOrd="0" presId="urn:microsoft.com/office/officeart/2005/8/layout/bProcess4"/>
    <dgm:cxn modelId="{B7FBC0A4-1246-484B-96F3-F0593D7CF8B8}" type="presParOf" srcId="{665DB407-C0B6-48C1-8FEF-7EAC1B25D453}" destId="{F01DAFD3-75E0-418A-A8B5-C3E8CF83BE5D}" srcOrd="6" destOrd="0" presId="urn:microsoft.com/office/officeart/2005/8/layout/bProcess4"/>
    <dgm:cxn modelId="{4D8D261E-AFA7-4AA5-9C4F-60B0B6F83C70}" type="presParOf" srcId="{F01DAFD3-75E0-418A-A8B5-C3E8CF83BE5D}" destId="{6A3548A6-8ADD-43AE-90A8-D7CA1EC04EC0}" srcOrd="0" destOrd="0" presId="urn:microsoft.com/office/officeart/2005/8/layout/bProcess4"/>
    <dgm:cxn modelId="{8DB0D9D3-A088-47B6-9FD4-933530C6F4EA}" type="presParOf" srcId="{F01DAFD3-75E0-418A-A8B5-C3E8CF83BE5D}" destId="{55305E37-41A7-4EFF-9359-28E643855F12}" srcOrd="1" destOrd="0" presId="urn:microsoft.com/office/officeart/2005/8/layout/bProcess4"/>
    <dgm:cxn modelId="{3402C916-73DF-4B43-A5FB-9437A7D1DEA3}" type="presParOf" srcId="{665DB407-C0B6-48C1-8FEF-7EAC1B25D453}" destId="{BDC3A1D0-BFD1-4CEE-9573-A90A6D3475E3}" srcOrd="7" destOrd="0" presId="urn:microsoft.com/office/officeart/2005/8/layout/bProcess4"/>
    <dgm:cxn modelId="{AB2AC457-86B1-466B-B63A-A375A2B6F44D}" type="presParOf" srcId="{665DB407-C0B6-48C1-8FEF-7EAC1B25D453}" destId="{589EE0A9-A5FE-4B82-A822-B482D71FE5CC}" srcOrd="8" destOrd="0" presId="urn:microsoft.com/office/officeart/2005/8/layout/bProcess4"/>
    <dgm:cxn modelId="{EE0F72B9-8262-4E3B-85E0-669CFB3BE239}" type="presParOf" srcId="{589EE0A9-A5FE-4B82-A822-B482D71FE5CC}" destId="{3F5FD0C9-0035-4248-B260-340401A1BBF9}" srcOrd="0" destOrd="0" presId="urn:microsoft.com/office/officeart/2005/8/layout/bProcess4"/>
    <dgm:cxn modelId="{B23AADC7-8CC5-4328-A13C-2BE5D368A7F1}" type="presParOf" srcId="{589EE0A9-A5FE-4B82-A822-B482D71FE5CC}" destId="{D1700120-37EA-496D-996E-49BF7BB51EF4}" srcOrd="1" destOrd="0" presId="urn:microsoft.com/office/officeart/2005/8/layout/bProcess4"/>
    <dgm:cxn modelId="{48288E5E-0ABC-4EF4-805E-DA348403FBD6}" type="presParOf" srcId="{665DB407-C0B6-48C1-8FEF-7EAC1B25D453}" destId="{3F1CE638-FE7E-49D5-864D-5508046B4EF5}" srcOrd="9" destOrd="0" presId="urn:microsoft.com/office/officeart/2005/8/layout/bProcess4"/>
    <dgm:cxn modelId="{4A212DF4-0C4A-4C8E-B534-236D4D4EAAB6}" type="presParOf" srcId="{665DB407-C0B6-48C1-8FEF-7EAC1B25D453}" destId="{E7B90381-0250-4875-B263-566B9331AE3C}" srcOrd="10" destOrd="0" presId="urn:microsoft.com/office/officeart/2005/8/layout/bProcess4"/>
    <dgm:cxn modelId="{1D82755C-7D0F-43E1-8064-EAF019E7B058}" type="presParOf" srcId="{E7B90381-0250-4875-B263-566B9331AE3C}" destId="{BEA3ECF2-7AFC-4650-BC50-279DD9F338DF}" srcOrd="0" destOrd="0" presId="urn:microsoft.com/office/officeart/2005/8/layout/bProcess4"/>
    <dgm:cxn modelId="{2771CC21-EF6B-4FED-B5AC-707445C31E34}" type="presParOf" srcId="{E7B90381-0250-4875-B263-566B9331AE3C}" destId="{3C4A145D-324D-46EE-A47C-FD19DECD716D}" srcOrd="1" destOrd="0" presId="urn:microsoft.com/office/officeart/2005/8/layout/bProcess4"/>
    <dgm:cxn modelId="{DFF097CD-01B2-4C37-BA2D-CF3F28C43F26}" type="presParOf" srcId="{665DB407-C0B6-48C1-8FEF-7EAC1B25D453}" destId="{938E3036-BAEC-40DF-B931-DB92B007CCD3}" srcOrd="11" destOrd="0" presId="urn:microsoft.com/office/officeart/2005/8/layout/bProcess4"/>
    <dgm:cxn modelId="{B63BCC5E-47A2-49FE-A15B-87607E06FF2C}" type="presParOf" srcId="{665DB407-C0B6-48C1-8FEF-7EAC1B25D453}" destId="{D8C9EB4E-4F1B-466F-9A98-15352C5D3559}" srcOrd="12" destOrd="0" presId="urn:microsoft.com/office/officeart/2005/8/layout/bProcess4"/>
    <dgm:cxn modelId="{8A71801F-91AC-4692-A763-72479802EFF5}" type="presParOf" srcId="{D8C9EB4E-4F1B-466F-9A98-15352C5D3559}" destId="{5D411C84-6E1E-4743-8BB0-6ADC01AB4F6C}" srcOrd="0" destOrd="0" presId="urn:microsoft.com/office/officeart/2005/8/layout/bProcess4"/>
    <dgm:cxn modelId="{0269944C-8FF4-4A62-BCE7-0DE0D9F20269}" type="presParOf" srcId="{D8C9EB4E-4F1B-466F-9A98-15352C5D3559}" destId="{0D253450-0BFD-4B9B-8E28-E318AC0D9DF2}" srcOrd="1" destOrd="0" presId="urn:microsoft.com/office/officeart/2005/8/layout/bProcess4"/>
    <dgm:cxn modelId="{A7BC338F-7278-4359-BE59-637204A953B1}" type="presParOf" srcId="{665DB407-C0B6-48C1-8FEF-7EAC1B25D453}" destId="{8FC71BF4-DAF7-40A1-9AC3-07E09FE59D0B}" srcOrd="13" destOrd="0" presId="urn:microsoft.com/office/officeart/2005/8/layout/bProcess4"/>
    <dgm:cxn modelId="{6D6248BD-98B7-4C1C-8098-776DE185D8A3}" type="presParOf" srcId="{665DB407-C0B6-48C1-8FEF-7EAC1B25D453}" destId="{8D2F54D4-0E75-4B65-9CA5-86CAF85D5953}" srcOrd="14" destOrd="0" presId="urn:microsoft.com/office/officeart/2005/8/layout/bProcess4"/>
    <dgm:cxn modelId="{0932AF2B-897E-4F8B-8A9E-0C9090F62AB6}" type="presParOf" srcId="{8D2F54D4-0E75-4B65-9CA5-86CAF85D5953}" destId="{7A76DB49-EA84-481E-A425-B4C2ABFDDDBF}" srcOrd="0" destOrd="0" presId="urn:microsoft.com/office/officeart/2005/8/layout/bProcess4"/>
    <dgm:cxn modelId="{4076AC73-D99D-4B60-970C-E8A0E17BF461}" type="presParOf" srcId="{8D2F54D4-0E75-4B65-9CA5-86CAF85D5953}" destId="{C48BDB4B-D8E9-442B-AF5F-B3906743BA9F}" srcOrd="1" destOrd="0" presId="urn:microsoft.com/office/officeart/2005/8/layout/bProcess4"/>
    <dgm:cxn modelId="{51BC0407-D1D0-464A-91C3-A0A4C9D9C9DB}" type="presParOf" srcId="{665DB407-C0B6-48C1-8FEF-7EAC1B25D453}" destId="{BCFBFD52-AF0F-46B3-B22F-994840965191}" srcOrd="15" destOrd="0" presId="urn:microsoft.com/office/officeart/2005/8/layout/bProcess4"/>
    <dgm:cxn modelId="{55910C3B-BC84-4B76-B68B-712ACE645831}" type="presParOf" srcId="{665DB407-C0B6-48C1-8FEF-7EAC1B25D453}" destId="{9F071377-F40E-498E-B69E-DC8B066B24A2}" srcOrd="16" destOrd="0" presId="urn:microsoft.com/office/officeart/2005/8/layout/bProcess4"/>
    <dgm:cxn modelId="{460141EA-CCFF-4E06-BBCA-BB55CCAA08B0}" type="presParOf" srcId="{9F071377-F40E-498E-B69E-DC8B066B24A2}" destId="{E1D3C59A-A705-4BFE-915B-397A33148D6D}" srcOrd="0" destOrd="0" presId="urn:microsoft.com/office/officeart/2005/8/layout/bProcess4"/>
    <dgm:cxn modelId="{AA85867B-039F-4101-A5F3-6E880D2008A3}" type="presParOf" srcId="{9F071377-F40E-498E-B69E-DC8B066B24A2}" destId="{BA41D459-2A34-46CC-9D14-5CC485E6F6F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B241B0-2011-4B3B-8C26-3535DE334B5B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7C1E9-5F92-405A-A1FA-C5E5E392386D}">
      <dgm:prSet phldrT="[Текст]"/>
      <dgm:spPr/>
      <dgm:t>
        <a:bodyPr/>
        <a:lstStyle/>
        <a:p>
          <a:endParaRPr lang="ru-RU" dirty="0"/>
        </a:p>
      </dgm:t>
    </dgm:pt>
    <dgm:pt modelId="{CA0ED3ED-D26E-4527-A016-B891E50EA554}" type="parTrans" cxnId="{696695F5-D7C7-42F5-B1F6-BB37C96C3755}">
      <dgm:prSet/>
      <dgm:spPr/>
      <dgm:t>
        <a:bodyPr/>
        <a:lstStyle/>
        <a:p>
          <a:endParaRPr lang="ru-RU"/>
        </a:p>
      </dgm:t>
    </dgm:pt>
    <dgm:pt modelId="{A464B3B2-0B37-4DC9-8C2B-F4678F2BBEE9}" type="sibTrans" cxnId="{696695F5-D7C7-42F5-B1F6-BB37C96C3755}">
      <dgm:prSet/>
      <dgm:spPr/>
      <dgm:t>
        <a:bodyPr/>
        <a:lstStyle/>
        <a:p>
          <a:endParaRPr lang="ru-RU"/>
        </a:p>
      </dgm:t>
    </dgm:pt>
    <dgm:pt modelId="{E2516395-9020-4432-B989-72DF2A59D4C0}">
      <dgm:prSet phldrT="[Текст]"/>
      <dgm:spPr/>
      <dgm:t>
        <a:bodyPr/>
        <a:lstStyle/>
        <a:p>
          <a:r>
            <a:rPr lang="ru-RU" b="1" dirty="0" smtClean="0"/>
            <a:t>Рассматривание</a:t>
          </a:r>
          <a:endParaRPr lang="ru-RU" b="1" dirty="0"/>
        </a:p>
      </dgm:t>
    </dgm:pt>
    <dgm:pt modelId="{F7C812E1-09E9-4B8C-9CBC-C7FB0F746A57}" type="parTrans" cxnId="{EF6F314E-A4E9-4619-9DF2-200E271766BD}">
      <dgm:prSet/>
      <dgm:spPr/>
      <dgm:t>
        <a:bodyPr/>
        <a:lstStyle/>
        <a:p>
          <a:endParaRPr lang="ru-RU"/>
        </a:p>
      </dgm:t>
    </dgm:pt>
    <dgm:pt modelId="{3CB48F7A-2991-4E9E-B905-C3E7CF7EBDA6}" type="sibTrans" cxnId="{EF6F314E-A4E9-4619-9DF2-200E271766BD}">
      <dgm:prSet/>
      <dgm:spPr/>
      <dgm:t>
        <a:bodyPr/>
        <a:lstStyle/>
        <a:p>
          <a:endParaRPr lang="ru-RU"/>
        </a:p>
      </dgm:t>
    </dgm:pt>
    <dgm:pt modelId="{BDB58323-31E2-44FB-881F-A821F530147B}">
      <dgm:prSet phldrT="[Текст]"/>
      <dgm:spPr/>
      <dgm:t>
        <a:bodyPr/>
        <a:lstStyle/>
        <a:p>
          <a:r>
            <a:rPr lang="ru-RU" b="1" dirty="0" smtClean="0"/>
            <a:t>Беседа</a:t>
          </a:r>
          <a:endParaRPr lang="ru-RU" b="1" dirty="0"/>
        </a:p>
      </dgm:t>
    </dgm:pt>
    <dgm:pt modelId="{D5A306E4-3CAE-40EE-9BFF-8C2668BDE03A}" type="parTrans" cxnId="{A8BBE9D3-952A-4074-A40E-1D7837DAD788}">
      <dgm:prSet/>
      <dgm:spPr/>
      <dgm:t>
        <a:bodyPr/>
        <a:lstStyle/>
        <a:p>
          <a:endParaRPr lang="ru-RU"/>
        </a:p>
      </dgm:t>
    </dgm:pt>
    <dgm:pt modelId="{CF51C6C9-960F-4D5A-B6C2-B5876F218F5A}" type="sibTrans" cxnId="{A8BBE9D3-952A-4074-A40E-1D7837DAD788}">
      <dgm:prSet/>
      <dgm:spPr/>
      <dgm:t>
        <a:bodyPr/>
        <a:lstStyle/>
        <a:p>
          <a:endParaRPr lang="ru-RU"/>
        </a:p>
      </dgm:t>
    </dgm:pt>
    <dgm:pt modelId="{7395A153-72D2-4E2B-BEA6-2F6846F48579}">
      <dgm:prSet phldrT="[Текст]"/>
      <dgm:spPr/>
      <dgm:t>
        <a:bodyPr/>
        <a:lstStyle/>
        <a:p>
          <a:r>
            <a:rPr lang="ru-RU" b="1" dirty="0" smtClean="0"/>
            <a:t>Чтение адаптированной литературы</a:t>
          </a:r>
          <a:endParaRPr lang="ru-RU" b="1" dirty="0"/>
        </a:p>
      </dgm:t>
    </dgm:pt>
    <dgm:pt modelId="{95383E2C-EBC2-42F6-99B3-49D55B25A8E5}" type="parTrans" cxnId="{E8FEB429-3800-4A24-A4BF-67D672D4658A}">
      <dgm:prSet/>
      <dgm:spPr/>
      <dgm:t>
        <a:bodyPr/>
        <a:lstStyle/>
        <a:p>
          <a:endParaRPr lang="ru-RU"/>
        </a:p>
      </dgm:t>
    </dgm:pt>
    <dgm:pt modelId="{59EFF10C-FEC0-444E-84C6-B1F7101F5520}" type="sibTrans" cxnId="{E8FEB429-3800-4A24-A4BF-67D672D4658A}">
      <dgm:prSet/>
      <dgm:spPr/>
      <dgm:t>
        <a:bodyPr/>
        <a:lstStyle/>
        <a:p>
          <a:endParaRPr lang="ru-RU"/>
        </a:p>
      </dgm:t>
    </dgm:pt>
    <dgm:pt modelId="{1A2603D6-5795-4573-8280-F246DAFEDA19}">
      <dgm:prSet phldrT="[Текст]"/>
      <dgm:spPr/>
      <dgm:t>
        <a:bodyPr/>
        <a:lstStyle/>
        <a:p>
          <a:r>
            <a:rPr lang="ru-RU" b="1" dirty="0" smtClean="0"/>
            <a:t>Беседа о прочитанном</a:t>
          </a:r>
          <a:endParaRPr lang="ru-RU" b="1" dirty="0"/>
        </a:p>
      </dgm:t>
    </dgm:pt>
    <dgm:pt modelId="{1B38EE9F-BFB2-456B-9580-5FA68DD0F04D}" type="parTrans" cxnId="{DA35C299-CCAD-484B-85A3-0A62D6073EFC}">
      <dgm:prSet/>
      <dgm:spPr/>
      <dgm:t>
        <a:bodyPr/>
        <a:lstStyle/>
        <a:p>
          <a:endParaRPr lang="ru-RU"/>
        </a:p>
      </dgm:t>
    </dgm:pt>
    <dgm:pt modelId="{0663C71E-E1E1-4620-BD26-C679A1D6AAFA}" type="sibTrans" cxnId="{DA35C299-CCAD-484B-85A3-0A62D6073EFC}">
      <dgm:prSet/>
      <dgm:spPr/>
      <dgm:t>
        <a:bodyPr/>
        <a:lstStyle/>
        <a:p>
          <a:endParaRPr lang="ru-RU"/>
        </a:p>
      </dgm:t>
    </dgm:pt>
    <dgm:pt modelId="{692550BE-D7AB-4F4E-8FB3-B811218173AF}">
      <dgm:prSet phldrT="[Текст]"/>
      <dgm:spPr/>
      <dgm:t>
        <a:bodyPr/>
        <a:lstStyle/>
        <a:p>
          <a:endParaRPr lang="ru-RU" dirty="0"/>
        </a:p>
      </dgm:t>
    </dgm:pt>
    <dgm:pt modelId="{73E40F0A-4D2A-4331-8861-65BF4D642CAB}" type="parTrans" cxnId="{36CA906D-0DEF-4061-8182-7BCBAAB711CD}">
      <dgm:prSet/>
      <dgm:spPr/>
      <dgm:t>
        <a:bodyPr/>
        <a:lstStyle/>
        <a:p>
          <a:endParaRPr lang="ru-RU"/>
        </a:p>
      </dgm:t>
    </dgm:pt>
    <dgm:pt modelId="{F9EB06F3-02C0-4667-BD1D-88E04A77CFFA}" type="sibTrans" cxnId="{36CA906D-0DEF-4061-8182-7BCBAAB711CD}">
      <dgm:prSet/>
      <dgm:spPr/>
      <dgm:t>
        <a:bodyPr/>
        <a:lstStyle/>
        <a:p>
          <a:endParaRPr lang="ru-RU"/>
        </a:p>
      </dgm:t>
    </dgm:pt>
    <dgm:pt modelId="{4176BF34-B7F6-4DDD-812F-E95A533919D9}">
      <dgm:prSet phldrT="[Текст]"/>
      <dgm:spPr/>
      <dgm:t>
        <a:bodyPr/>
        <a:lstStyle/>
        <a:p>
          <a:r>
            <a:rPr lang="ru-RU" b="1" dirty="0" smtClean="0"/>
            <a:t>Разучивание стихотворений</a:t>
          </a:r>
          <a:endParaRPr lang="ru-RU" b="1" dirty="0"/>
        </a:p>
      </dgm:t>
    </dgm:pt>
    <dgm:pt modelId="{72265595-6B5C-419A-85B2-A5922F56E585}" type="parTrans" cxnId="{20D9F46A-EF49-4CE1-A68B-F4EF9A61196D}">
      <dgm:prSet/>
      <dgm:spPr/>
      <dgm:t>
        <a:bodyPr/>
        <a:lstStyle/>
        <a:p>
          <a:endParaRPr lang="ru-RU"/>
        </a:p>
      </dgm:t>
    </dgm:pt>
    <dgm:pt modelId="{898DDC12-94AD-461F-872C-D0C1BD83034E}" type="sibTrans" cxnId="{20D9F46A-EF49-4CE1-A68B-F4EF9A61196D}">
      <dgm:prSet/>
      <dgm:spPr/>
      <dgm:t>
        <a:bodyPr/>
        <a:lstStyle/>
        <a:p>
          <a:endParaRPr lang="ru-RU"/>
        </a:p>
      </dgm:t>
    </dgm:pt>
    <dgm:pt modelId="{1CC3EB88-D8C6-4E2A-A702-EDF3E0258186}">
      <dgm:prSet/>
      <dgm:spPr/>
      <dgm:t>
        <a:bodyPr/>
        <a:lstStyle/>
        <a:p>
          <a:r>
            <a:rPr lang="ru-RU" b="1" dirty="0" smtClean="0"/>
            <a:t>Ситуативный разговор</a:t>
          </a:r>
          <a:endParaRPr lang="ru-RU" b="1" dirty="0"/>
        </a:p>
      </dgm:t>
    </dgm:pt>
    <dgm:pt modelId="{80196D01-DCD0-4D53-ADD5-CBC1EA6602D4}" type="parTrans" cxnId="{73283B54-5939-44BE-9E66-59A36843B97B}">
      <dgm:prSet/>
      <dgm:spPr/>
      <dgm:t>
        <a:bodyPr/>
        <a:lstStyle/>
        <a:p>
          <a:endParaRPr lang="ru-RU"/>
        </a:p>
      </dgm:t>
    </dgm:pt>
    <dgm:pt modelId="{17C4033D-1AFF-4E56-80B7-3A13F427AFCE}" type="sibTrans" cxnId="{73283B54-5939-44BE-9E66-59A36843B97B}">
      <dgm:prSet/>
      <dgm:spPr/>
      <dgm:t>
        <a:bodyPr/>
        <a:lstStyle/>
        <a:p>
          <a:endParaRPr lang="ru-RU"/>
        </a:p>
      </dgm:t>
    </dgm:pt>
    <dgm:pt modelId="{81D40C44-B50B-4381-88C0-31FD249E2F87}">
      <dgm:prSet/>
      <dgm:spPr/>
      <dgm:t>
        <a:bodyPr/>
        <a:lstStyle/>
        <a:p>
          <a:r>
            <a:rPr lang="ru-RU" b="1" dirty="0" smtClean="0"/>
            <a:t>Решение проблемных ситуаций</a:t>
          </a:r>
          <a:endParaRPr lang="ru-RU" b="1" dirty="0"/>
        </a:p>
      </dgm:t>
    </dgm:pt>
    <dgm:pt modelId="{B6E38781-2D4D-46B9-B7D6-5262F8EE931F}" type="parTrans" cxnId="{DD763B26-B6CA-401E-AE9A-CF391A35E07B}">
      <dgm:prSet/>
      <dgm:spPr/>
      <dgm:t>
        <a:bodyPr/>
        <a:lstStyle/>
        <a:p>
          <a:endParaRPr lang="ru-RU"/>
        </a:p>
      </dgm:t>
    </dgm:pt>
    <dgm:pt modelId="{E70AD7DC-0F44-4F67-86B9-5C0EE27D33F0}" type="sibTrans" cxnId="{DD763B26-B6CA-401E-AE9A-CF391A35E07B}">
      <dgm:prSet/>
      <dgm:spPr/>
      <dgm:t>
        <a:bodyPr/>
        <a:lstStyle/>
        <a:p>
          <a:endParaRPr lang="ru-RU"/>
        </a:p>
      </dgm:t>
    </dgm:pt>
    <dgm:pt modelId="{95E3D9E4-E17B-4B3C-B29D-7A480641D961}">
      <dgm:prSet/>
      <dgm:spPr/>
      <dgm:t>
        <a:bodyPr/>
        <a:lstStyle/>
        <a:p>
          <a:r>
            <a:rPr lang="ru-RU" b="1" dirty="0" smtClean="0"/>
            <a:t>Игровая ситуация</a:t>
          </a:r>
          <a:endParaRPr lang="ru-RU" b="1" dirty="0"/>
        </a:p>
      </dgm:t>
    </dgm:pt>
    <dgm:pt modelId="{0BB09954-2E55-41E0-BED7-F0D346F1DACF}" type="parTrans" cxnId="{DF440450-B687-4F15-9A02-406FF6BF9A49}">
      <dgm:prSet/>
      <dgm:spPr/>
      <dgm:t>
        <a:bodyPr/>
        <a:lstStyle/>
        <a:p>
          <a:endParaRPr lang="ru-RU"/>
        </a:p>
      </dgm:t>
    </dgm:pt>
    <dgm:pt modelId="{31917FA4-A5B8-4D64-913F-B0E71FDD0748}" type="sibTrans" cxnId="{DF440450-B687-4F15-9A02-406FF6BF9A49}">
      <dgm:prSet/>
      <dgm:spPr/>
      <dgm:t>
        <a:bodyPr/>
        <a:lstStyle/>
        <a:p>
          <a:endParaRPr lang="ru-RU"/>
        </a:p>
      </dgm:t>
    </dgm:pt>
    <dgm:pt modelId="{DD55EC72-7530-4E4E-82FF-9641354416A1}">
      <dgm:prSet phldrT="[Текст]"/>
      <dgm:spPr/>
      <dgm:t>
        <a:bodyPr/>
        <a:lstStyle/>
        <a:p>
          <a:r>
            <a:rPr lang="ru-RU" b="1" dirty="0" smtClean="0"/>
            <a:t>Составление рассказа</a:t>
          </a:r>
          <a:endParaRPr lang="ru-RU" b="1" dirty="0"/>
        </a:p>
      </dgm:t>
    </dgm:pt>
    <dgm:pt modelId="{AE02CD73-0411-46D6-A4C5-2DA0E9ECF4DA}" type="parTrans" cxnId="{CC82CD98-62B8-4684-B260-30316A0831AE}">
      <dgm:prSet/>
      <dgm:spPr/>
      <dgm:t>
        <a:bodyPr/>
        <a:lstStyle/>
        <a:p>
          <a:endParaRPr lang="ru-RU"/>
        </a:p>
      </dgm:t>
    </dgm:pt>
    <dgm:pt modelId="{C289E68E-3CD5-4248-9E1E-A496D8FCD8A3}" type="sibTrans" cxnId="{CC82CD98-62B8-4684-B260-30316A0831AE}">
      <dgm:prSet/>
      <dgm:spPr/>
      <dgm:t>
        <a:bodyPr/>
        <a:lstStyle/>
        <a:p>
          <a:endParaRPr lang="ru-RU"/>
        </a:p>
      </dgm:t>
    </dgm:pt>
    <dgm:pt modelId="{2D3AAC84-6AA6-4E55-B39B-2C6A2B1CBAED}">
      <dgm:prSet phldrT="[Текст]"/>
      <dgm:spPr/>
      <dgm:t>
        <a:bodyPr/>
        <a:lstStyle/>
        <a:p>
          <a:r>
            <a:rPr lang="ru-RU" b="1" dirty="0" smtClean="0"/>
            <a:t>Работа с текстом (разрезным текстом)</a:t>
          </a:r>
          <a:endParaRPr lang="ru-RU" b="1" dirty="0"/>
        </a:p>
      </dgm:t>
    </dgm:pt>
    <dgm:pt modelId="{747503F9-5E4F-454A-911F-C0760079A071}" type="parTrans" cxnId="{454A4DFB-80CE-4ED1-A15A-A74BB1604D9F}">
      <dgm:prSet/>
      <dgm:spPr/>
      <dgm:t>
        <a:bodyPr/>
        <a:lstStyle/>
        <a:p>
          <a:endParaRPr lang="ru-RU"/>
        </a:p>
      </dgm:t>
    </dgm:pt>
    <dgm:pt modelId="{5A46C3BF-0D39-4311-B6CB-F9335E76F852}" type="sibTrans" cxnId="{454A4DFB-80CE-4ED1-A15A-A74BB1604D9F}">
      <dgm:prSet/>
      <dgm:spPr/>
      <dgm:t>
        <a:bodyPr/>
        <a:lstStyle/>
        <a:p>
          <a:endParaRPr lang="ru-RU"/>
        </a:p>
      </dgm:t>
    </dgm:pt>
    <dgm:pt modelId="{4FBD388C-1071-4C69-9EBA-508C006F0DD7}">
      <dgm:prSet/>
      <dgm:spPr/>
      <dgm:t>
        <a:bodyPr/>
        <a:lstStyle/>
        <a:p>
          <a:r>
            <a:rPr lang="ru-RU" b="1" dirty="0" smtClean="0"/>
            <a:t>Ситуация общения в процессе режимных моментов</a:t>
          </a:r>
          <a:endParaRPr lang="ru-RU" b="1" dirty="0"/>
        </a:p>
      </dgm:t>
    </dgm:pt>
    <dgm:pt modelId="{5292396C-1AD2-4A54-AA40-9ABC59718017}" type="parTrans" cxnId="{04AE8B71-3E5B-41F7-BD89-3AF2946B99A1}">
      <dgm:prSet/>
      <dgm:spPr/>
      <dgm:t>
        <a:bodyPr/>
        <a:lstStyle/>
        <a:p>
          <a:endParaRPr lang="ru-RU"/>
        </a:p>
      </dgm:t>
    </dgm:pt>
    <dgm:pt modelId="{D3677E23-F8CF-44E1-9919-F16AEEA87C8F}" type="sibTrans" cxnId="{04AE8B71-3E5B-41F7-BD89-3AF2946B99A1}">
      <dgm:prSet/>
      <dgm:spPr/>
      <dgm:t>
        <a:bodyPr/>
        <a:lstStyle/>
        <a:p>
          <a:endParaRPr lang="ru-RU"/>
        </a:p>
      </dgm:t>
    </dgm:pt>
    <dgm:pt modelId="{1A28F48F-51B9-45FA-BC7C-82B353730368}">
      <dgm:prSet phldrT="[Текст]"/>
      <dgm:spPr/>
      <dgm:t>
        <a:bodyPr/>
        <a:lstStyle/>
        <a:p>
          <a:endParaRPr lang="ru-RU" dirty="0"/>
        </a:p>
      </dgm:t>
    </dgm:pt>
    <dgm:pt modelId="{18A64C34-1406-4F6C-BBE7-C376372B5100}" type="sibTrans" cxnId="{4C821D50-C7A8-4C5D-91A3-337873BB5ED2}">
      <dgm:prSet/>
      <dgm:spPr/>
      <dgm:t>
        <a:bodyPr/>
        <a:lstStyle/>
        <a:p>
          <a:endParaRPr lang="ru-RU"/>
        </a:p>
      </dgm:t>
    </dgm:pt>
    <dgm:pt modelId="{DF53B1F1-4845-4D3C-8788-6013460B3C60}" type="parTrans" cxnId="{4C821D50-C7A8-4C5D-91A3-337873BB5ED2}">
      <dgm:prSet/>
      <dgm:spPr/>
      <dgm:t>
        <a:bodyPr/>
        <a:lstStyle/>
        <a:p>
          <a:endParaRPr lang="ru-RU"/>
        </a:p>
      </dgm:t>
    </dgm:pt>
    <dgm:pt modelId="{5B4BF364-D6E8-4545-A923-450629413188}">
      <dgm:prSet phldrT="[Текст]"/>
      <dgm:spPr/>
      <dgm:t>
        <a:bodyPr/>
        <a:lstStyle/>
        <a:p>
          <a:endParaRPr lang="ru-RU" dirty="0"/>
        </a:p>
      </dgm:t>
    </dgm:pt>
    <dgm:pt modelId="{0A8C3EE2-514F-4254-B06A-FB4996D486BA}" type="sibTrans" cxnId="{162163C2-AAE0-4A71-B234-7CCEA72B1D9F}">
      <dgm:prSet/>
      <dgm:spPr/>
      <dgm:t>
        <a:bodyPr/>
        <a:lstStyle/>
        <a:p>
          <a:endParaRPr lang="ru-RU"/>
        </a:p>
      </dgm:t>
    </dgm:pt>
    <dgm:pt modelId="{9F2D73F4-F1AF-458D-96CD-C73082065961}" type="parTrans" cxnId="{162163C2-AAE0-4A71-B234-7CCEA72B1D9F}">
      <dgm:prSet/>
      <dgm:spPr/>
      <dgm:t>
        <a:bodyPr/>
        <a:lstStyle/>
        <a:p>
          <a:endParaRPr lang="ru-RU"/>
        </a:p>
      </dgm:t>
    </dgm:pt>
    <dgm:pt modelId="{4ACB4ED9-1D00-4C71-89C3-ED61A3075D4D}">
      <dgm:prSet phldrT="[Текст]"/>
      <dgm:spPr/>
      <dgm:t>
        <a:bodyPr/>
        <a:lstStyle/>
        <a:p>
          <a:r>
            <a:rPr lang="ru-RU" b="1" dirty="0" smtClean="0"/>
            <a:t>Игры (дидактические, словесные, сюжетно-ролевые, разгадывание кроссвордов) </a:t>
          </a:r>
          <a:endParaRPr lang="ru-RU" b="1" dirty="0"/>
        </a:p>
      </dgm:t>
    </dgm:pt>
    <dgm:pt modelId="{E692BAAF-1B62-4A98-9C0E-17B1D81CDCC7}" type="sibTrans" cxnId="{FF36B010-2C80-4963-ACF5-4EF66FACD185}">
      <dgm:prSet/>
      <dgm:spPr/>
      <dgm:t>
        <a:bodyPr/>
        <a:lstStyle/>
        <a:p>
          <a:endParaRPr lang="ru-RU"/>
        </a:p>
      </dgm:t>
    </dgm:pt>
    <dgm:pt modelId="{889BB8E5-0681-42D4-9FAB-DC14F043278D}" type="parTrans" cxnId="{FF36B010-2C80-4963-ACF5-4EF66FACD185}">
      <dgm:prSet/>
      <dgm:spPr/>
      <dgm:t>
        <a:bodyPr/>
        <a:lstStyle/>
        <a:p>
          <a:endParaRPr lang="ru-RU"/>
        </a:p>
      </dgm:t>
    </dgm:pt>
    <dgm:pt modelId="{7BBF5660-10A6-466F-A2DC-A22939C4DFAC}">
      <dgm:prSet phldrT="[Текст]"/>
      <dgm:spPr/>
      <dgm:t>
        <a:bodyPr/>
        <a:lstStyle/>
        <a:p>
          <a:r>
            <a:rPr lang="ru-RU" b="1" dirty="0" smtClean="0"/>
            <a:t>Игровое общение</a:t>
          </a:r>
          <a:endParaRPr lang="ru-RU" b="1" dirty="0"/>
        </a:p>
      </dgm:t>
    </dgm:pt>
    <dgm:pt modelId="{25210840-AF27-4A7E-B77D-9BC2ACFACEFE}" type="sibTrans" cxnId="{A8568EF3-47EC-458F-A0AA-526BDEBA0DCF}">
      <dgm:prSet/>
      <dgm:spPr/>
      <dgm:t>
        <a:bodyPr/>
        <a:lstStyle/>
        <a:p>
          <a:endParaRPr lang="ru-RU"/>
        </a:p>
      </dgm:t>
    </dgm:pt>
    <dgm:pt modelId="{03EEE27C-BBB7-44EC-99C0-F9FBC43FFF08}" type="parTrans" cxnId="{A8568EF3-47EC-458F-A0AA-526BDEBA0DCF}">
      <dgm:prSet/>
      <dgm:spPr/>
      <dgm:t>
        <a:bodyPr/>
        <a:lstStyle/>
        <a:p>
          <a:endParaRPr lang="ru-RU"/>
        </a:p>
      </dgm:t>
    </dgm:pt>
    <dgm:pt modelId="{410A7072-2F7B-4B87-92CF-502494016C47}">
      <dgm:prSet phldrT="[Текст]"/>
      <dgm:spPr/>
      <dgm:t>
        <a:bodyPr/>
        <a:lstStyle/>
        <a:p>
          <a:r>
            <a:rPr lang="ru-RU" b="1" dirty="0" smtClean="0"/>
            <a:t>Театрализованные игры,  хороводные игры с пением</a:t>
          </a:r>
          <a:endParaRPr lang="ru-RU" b="1" dirty="0"/>
        </a:p>
      </dgm:t>
    </dgm:pt>
    <dgm:pt modelId="{9C55F098-757C-410E-8D3D-F81C667707AB}" type="sibTrans" cxnId="{F7BED85C-BD0E-43E3-BF37-C6D0ADD67374}">
      <dgm:prSet/>
      <dgm:spPr/>
      <dgm:t>
        <a:bodyPr/>
        <a:lstStyle/>
        <a:p>
          <a:endParaRPr lang="ru-RU"/>
        </a:p>
      </dgm:t>
    </dgm:pt>
    <dgm:pt modelId="{9994E69B-6254-4BE2-9048-D6CD82AE215B}" type="parTrans" cxnId="{F7BED85C-BD0E-43E3-BF37-C6D0ADD67374}">
      <dgm:prSet/>
      <dgm:spPr/>
      <dgm:t>
        <a:bodyPr/>
        <a:lstStyle/>
        <a:p>
          <a:endParaRPr lang="ru-RU"/>
        </a:p>
      </dgm:t>
    </dgm:pt>
    <dgm:pt modelId="{E829D327-81DB-4886-867E-7194469D9095}">
      <dgm:prSet phldrT="[Текст]"/>
      <dgm:spPr/>
      <dgm:t>
        <a:bodyPr/>
        <a:lstStyle/>
        <a:p>
          <a:r>
            <a:rPr lang="ru-RU" b="1" dirty="0" smtClean="0"/>
            <a:t>Игра-драматизация</a:t>
          </a:r>
          <a:endParaRPr lang="ru-RU" b="1" dirty="0"/>
        </a:p>
      </dgm:t>
    </dgm:pt>
    <dgm:pt modelId="{351BE88F-54A6-478F-9F18-3D7C2F0B4E33}" type="sibTrans" cxnId="{A95EBAF4-3EBE-439D-BF30-9D2A49FE1FE3}">
      <dgm:prSet/>
      <dgm:spPr/>
      <dgm:t>
        <a:bodyPr/>
        <a:lstStyle/>
        <a:p>
          <a:endParaRPr lang="ru-RU"/>
        </a:p>
      </dgm:t>
    </dgm:pt>
    <dgm:pt modelId="{2F4AF71A-DF59-40AF-B799-03E7143866F0}" type="parTrans" cxnId="{A95EBAF4-3EBE-439D-BF30-9D2A49FE1FE3}">
      <dgm:prSet/>
      <dgm:spPr/>
      <dgm:t>
        <a:bodyPr/>
        <a:lstStyle/>
        <a:p>
          <a:endParaRPr lang="ru-RU"/>
        </a:p>
      </dgm:t>
    </dgm:pt>
    <dgm:pt modelId="{95C07DAB-25C3-42D5-A562-CA5E8A15B886}">
      <dgm:prSet phldrT="[Текст]"/>
      <dgm:spPr/>
      <dgm:t>
        <a:bodyPr/>
        <a:lstStyle/>
        <a:p>
          <a:r>
            <a:rPr lang="ru-RU" b="1" dirty="0" smtClean="0"/>
            <a:t>объяснение</a:t>
          </a:r>
          <a:endParaRPr lang="ru-RU" b="1" dirty="0"/>
        </a:p>
      </dgm:t>
    </dgm:pt>
    <dgm:pt modelId="{42B11710-0AC3-40D0-90B7-2F7FD483199C}" type="parTrans" cxnId="{570612F2-0DD1-4C2A-B9A3-695A290AA4AD}">
      <dgm:prSet/>
      <dgm:spPr/>
      <dgm:t>
        <a:bodyPr/>
        <a:lstStyle/>
        <a:p>
          <a:endParaRPr lang="ru-RU"/>
        </a:p>
      </dgm:t>
    </dgm:pt>
    <dgm:pt modelId="{C419A853-33DE-434D-92E2-86B5192B50AB}" type="sibTrans" cxnId="{570612F2-0DD1-4C2A-B9A3-695A290AA4AD}">
      <dgm:prSet/>
      <dgm:spPr/>
      <dgm:t>
        <a:bodyPr/>
        <a:lstStyle/>
        <a:p>
          <a:endParaRPr lang="ru-RU"/>
        </a:p>
      </dgm:t>
    </dgm:pt>
    <dgm:pt modelId="{024B4845-33F7-4C0C-B8E1-4694B52DE382}">
      <dgm:prSet phldrT="[Текст]"/>
      <dgm:spPr/>
      <dgm:t>
        <a:bodyPr/>
        <a:lstStyle/>
        <a:p>
          <a:r>
            <a:rPr lang="ru-RU" b="1" dirty="0" smtClean="0"/>
            <a:t>Поручения</a:t>
          </a:r>
          <a:endParaRPr lang="ru-RU" b="1" dirty="0"/>
        </a:p>
      </dgm:t>
    </dgm:pt>
    <dgm:pt modelId="{EB491322-2F4C-40FE-BF2B-8E5639F3B842}" type="parTrans" cxnId="{F8C638A6-7B95-4E82-B250-5C9A6BDC4386}">
      <dgm:prSet/>
      <dgm:spPr/>
      <dgm:t>
        <a:bodyPr/>
        <a:lstStyle/>
        <a:p>
          <a:endParaRPr lang="ru-RU"/>
        </a:p>
      </dgm:t>
    </dgm:pt>
    <dgm:pt modelId="{4F68ED7F-87D1-4F50-8C59-A62FFC1B00C0}" type="sibTrans" cxnId="{F8C638A6-7B95-4E82-B250-5C9A6BDC4386}">
      <dgm:prSet/>
      <dgm:spPr/>
      <dgm:t>
        <a:bodyPr/>
        <a:lstStyle/>
        <a:p>
          <a:endParaRPr lang="ru-RU"/>
        </a:p>
      </dgm:t>
    </dgm:pt>
    <dgm:pt modelId="{F5AA9946-35EE-4D93-A058-ECD1794438AB}" type="pres">
      <dgm:prSet presAssocID="{81B241B0-2011-4B3B-8C26-3535DE334B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5950B4-3724-4D5E-BE16-96CF65A5CAFF}" type="pres">
      <dgm:prSet presAssocID="{05F7C1E9-5F92-405A-A1FA-C5E5E392386D}" presName="composite" presStyleCnt="0"/>
      <dgm:spPr/>
    </dgm:pt>
    <dgm:pt modelId="{26E3C5B2-0146-43B4-BB82-1C6380930F6B}" type="pres">
      <dgm:prSet presAssocID="{05F7C1E9-5F92-405A-A1FA-C5E5E392386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43BE3-841D-4598-9A06-CB4F8FBD6521}" type="pres">
      <dgm:prSet presAssocID="{05F7C1E9-5F92-405A-A1FA-C5E5E392386D}" presName="descendantText" presStyleLbl="alignAcc1" presStyleIdx="0" presStyleCnt="4" custScaleY="145102" custLinFactNeighborX="14864" custLinFactNeighborY="-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B3856-9EDF-468D-974C-131ACD07DFCB}" type="pres">
      <dgm:prSet presAssocID="{A464B3B2-0B37-4DC9-8C2B-F4678F2BBEE9}" presName="sp" presStyleCnt="0"/>
      <dgm:spPr/>
    </dgm:pt>
    <dgm:pt modelId="{F4AB2E62-6895-474E-899D-A9C782EE5ED3}" type="pres">
      <dgm:prSet presAssocID="{1A28F48F-51B9-45FA-BC7C-82B353730368}" presName="composite" presStyleCnt="0"/>
      <dgm:spPr/>
    </dgm:pt>
    <dgm:pt modelId="{16F751B7-98E0-4CDE-8357-97D0083113E5}" type="pres">
      <dgm:prSet presAssocID="{1A28F48F-51B9-45FA-BC7C-82B35373036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FDE40-F0A9-4446-850A-0F34B7A9C68C}" type="pres">
      <dgm:prSet presAssocID="{1A28F48F-51B9-45FA-BC7C-82B353730368}" presName="descendantText" presStyleLbl="alignAcc1" presStyleIdx="1" presStyleCnt="4" custScaleY="103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96BDE-740A-41E4-A8F7-96576F029791}" type="pres">
      <dgm:prSet presAssocID="{18A64C34-1406-4F6C-BBE7-C376372B5100}" presName="sp" presStyleCnt="0"/>
      <dgm:spPr/>
    </dgm:pt>
    <dgm:pt modelId="{FE75B999-2C3D-49C8-8B77-66B178D1304A}" type="pres">
      <dgm:prSet presAssocID="{692550BE-D7AB-4F4E-8FB3-B811218173AF}" presName="composite" presStyleCnt="0"/>
      <dgm:spPr/>
    </dgm:pt>
    <dgm:pt modelId="{C2D4751F-7E0C-40CF-99BD-220CD7C9918E}" type="pres">
      <dgm:prSet presAssocID="{692550BE-D7AB-4F4E-8FB3-B811218173A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FE0F7-2109-4186-8265-C9A16823A98D}" type="pres">
      <dgm:prSet presAssocID="{692550BE-D7AB-4F4E-8FB3-B811218173AF}" presName="descendantText" presStyleLbl="alignAcc1" presStyleIdx="2" presStyleCnt="4" custScaleY="121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BE9A2-C783-4600-86DA-6F267E78131D}" type="pres">
      <dgm:prSet presAssocID="{F9EB06F3-02C0-4667-BD1D-88E04A77CFFA}" presName="sp" presStyleCnt="0"/>
      <dgm:spPr/>
    </dgm:pt>
    <dgm:pt modelId="{322E2785-8E45-457D-9553-E1A3CBC86A98}" type="pres">
      <dgm:prSet presAssocID="{5B4BF364-D6E8-4545-A923-450629413188}" presName="composite" presStyleCnt="0"/>
      <dgm:spPr/>
    </dgm:pt>
    <dgm:pt modelId="{43A18B13-EF73-4ED8-95F0-A69F82446B76}" type="pres">
      <dgm:prSet presAssocID="{5B4BF364-D6E8-4545-A923-45062941318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E3E2E-DFB6-4692-9EB2-F97DAECC65CF}" type="pres">
      <dgm:prSet presAssocID="{5B4BF364-D6E8-4545-A923-450629413188}" presName="descendantText" presStyleLbl="alignAcc1" presStyleIdx="3" presStyleCnt="4" custScaleY="130759" custLinFactNeighborX="-576" custLinFactNeighborY="2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5C299-CCAD-484B-85A3-0A62D6073EFC}" srcId="{1A28F48F-51B9-45FA-BC7C-82B353730368}" destId="{1A2603D6-5795-4573-8280-F246DAFEDA19}" srcOrd="1" destOrd="0" parTransId="{1B38EE9F-BFB2-456B-9580-5FA68DD0F04D}" sibTransId="{0663C71E-E1E1-4620-BD26-C679A1D6AAFA}"/>
    <dgm:cxn modelId="{FF93D921-2FA2-42F4-9FC2-82F6D810CEB2}" type="presOf" srcId="{7395A153-72D2-4E2B-BEA6-2F6846F48579}" destId="{AC9FDE40-F0A9-4446-850A-0F34B7A9C68C}" srcOrd="0" destOrd="0" presId="urn:microsoft.com/office/officeart/2005/8/layout/chevron2"/>
    <dgm:cxn modelId="{A8BBE9D3-952A-4074-A40E-1D7837DAD788}" srcId="{05F7C1E9-5F92-405A-A1FA-C5E5E392386D}" destId="{BDB58323-31E2-44FB-881F-A821F530147B}" srcOrd="1" destOrd="0" parTransId="{D5A306E4-3CAE-40EE-9BFF-8C2668BDE03A}" sibTransId="{CF51C6C9-960F-4D5A-B6C2-B5876F218F5A}"/>
    <dgm:cxn modelId="{DF440450-B687-4F15-9A02-406FF6BF9A49}" srcId="{5B4BF364-D6E8-4545-A923-450629413188}" destId="{95E3D9E4-E17B-4B3C-B29D-7A480641D961}" srcOrd="2" destOrd="0" parTransId="{0BB09954-2E55-41E0-BED7-F0D346F1DACF}" sibTransId="{31917FA4-A5B8-4D64-913F-B0E71FDD0748}"/>
    <dgm:cxn modelId="{B050DB03-6857-4CFF-96DF-05DE14551F8C}" type="presOf" srcId="{7BBF5660-10A6-466F-A2DC-A22939C4DFAC}" destId="{F89FE0F7-2109-4186-8265-C9A16823A98D}" srcOrd="0" destOrd="2" presId="urn:microsoft.com/office/officeart/2005/8/layout/chevron2"/>
    <dgm:cxn modelId="{04AE8B71-3E5B-41F7-BD89-3AF2946B99A1}" srcId="{5B4BF364-D6E8-4545-A923-450629413188}" destId="{4FBD388C-1071-4C69-9EBA-508C006F0DD7}" srcOrd="3" destOrd="0" parTransId="{5292396C-1AD2-4A54-AA40-9ABC59718017}" sibTransId="{D3677E23-F8CF-44E1-9919-F16AEEA87C8F}"/>
    <dgm:cxn modelId="{36CA906D-0DEF-4061-8182-7BCBAAB711CD}" srcId="{81B241B0-2011-4B3B-8C26-3535DE334B5B}" destId="{692550BE-D7AB-4F4E-8FB3-B811218173AF}" srcOrd="2" destOrd="0" parTransId="{73E40F0A-4D2A-4331-8861-65BF4D642CAB}" sibTransId="{F9EB06F3-02C0-4667-BD1D-88E04A77CFFA}"/>
    <dgm:cxn modelId="{9E372069-4F4F-41C9-AC9C-2B699B54B381}" type="presOf" srcId="{BDB58323-31E2-44FB-881F-A821F530147B}" destId="{96543BE3-841D-4598-9A06-CB4F8FBD6521}" srcOrd="0" destOrd="1" presId="urn:microsoft.com/office/officeart/2005/8/layout/chevron2"/>
    <dgm:cxn modelId="{98CB6598-0487-4794-9EAF-687F16D4201E}" type="presOf" srcId="{E2516395-9020-4432-B989-72DF2A59D4C0}" destId="{96543BE3-841D-4598-9A06-CB4F8FBD6521}" srcOrd="0" destOrd="0" presId="urn:microsoft.com/office/officeart/2005/8/layout/chevron2"/>
    <dgm:cxn modelId="{EF6F314E-A4E9-4619-9DF2-200E271766BD}" srcId="{05F7C1E9-5F92-405A-A1FA-C5E5E392386D}" destId="{E2516395-9020-4432-B989-72DF2A59D4C0}" srcOrd="0" destOrd="0" parTransId="{F7C812E1-09E9-4B8C-9CBC-C7FB0F746A57}" sibTransId="{3CB48F7A-2991-4E9E-B905-C3E7CF7EBDA6}"/>
    <dgm:cxn modelId="{F8C638A6-7B95-4E82-B250-5C9A6BDC4386}" srcId="{05F7C1E9-5F92-405A-A1FA-C5E5E392386D}" destId="{024B4845-33F7-4C0C-B8E1-4694B52DE382}" srcOrd="5" destOrd="0" parTransId="{EB491322-2F4C-40FE-BF2B-8E5639F3B842}" sibTransId="{4F68ED7F-87D1-4F50-8C59-A62FFC1B00C0}"/>
    <dgm:cxn modelId="{FF36B010-2C80-4963-ACF5-4EF66FACD185}" srcId="{692550BE-D7AB-4F4E-8FB3-B811218173AF}" destId="{4ACB4ED9-1D00-4C71-89C3-ED61A3075D4D}" srcOrd="3" destOrd="0" parTransId="{889BB8E5-0681-42D4-9FAB-DC14F043278D}" sibTransId="{E692BAAF-1B62-4A98-9C0E-17B1D81CDCC7}"/>
    <dgm:cxn modelId="{E8FEB429-3800-4A24-A4BF-67D672D4658A}" srcId="{1A28F48F-51B9-45FA-BC7C-82B353730368}" destId="{7395A153-72D2-4E2B-BEA6-2F6846F48579}" srcOrd="0" destOrd="0" parTransId="{95383E2C-EBC2-42F6-99B3-49D55B25A8E5}" sibTransId="{59EFF10C-FEC0-444E-84C6-B1F7101F5520}"/>
    <dgm:cxn modelId="{1E0F1C8F-A745-437A-A83A-2F020CCAC4F9}" type="presOf" srcId="{95E3D9E4-E17B-4B3C-B29D-7A480641D961}" destId="{9F3E3E2E-DFB6-4692-9EB2-F97DAECC65CF}" srcOrd="0" destOrd="2" presId="urn:microsoft.com/office/officeart/2005/8/layout/chevron2"/>
    <dgm:cxn modelId="{4E0408C3-1A8F-437A-B400-39A0DD39301D}" type="presOf" srcId="{E829D327-81DB-4886-867E-7194469D9095}" destId="{F89FE0F7-2109-4186-8265-C9A16823A98D}" srcOrd="0" destOrd="0" presId="urn:microsoft.com/office/officeart/2005/8/layout/chevron2"/>
    <dgm:cxn modelId="{CC82CD98-62B8-4684-B260-30316A0831AE}" srcId="{05F7C1E9-5F92-405A-A1FA-C5E5E392386D}" destId="{DD55EC72-7530-4E4E-82FF-9641354416A1}" srcOrd="3" destOrd="0" parTransId="{AE02CD73-0411-46D6-A4C5-2DA0E9ECF4DA}" sibTransId="{C289E68E-3CD5-4248-9E1E-A496D8FCD8A3}"/>
    <dgm:cxn modelId="{F7BED85C-BD0E-43E3-BF37-C6D0ADD67374}" srcId="{692550BE-D7AB-4F4E-8FB3-B811218173AF}" destId="{410A7072-2F7B-4B87-92CF-502494016C47}" srcOrd="1" destOrd="0" parTransId="{9994E69B-6254-4BE2-9048-D6CD82AE215B}" sibTransId="{9C55F098-757C-410E-8D3D-F81C667707AB}"/>
    <dgm:cxn modelId="{696695F5-D7C7-42F5-B1F6-BB37C96C3755}" srcId="{81B241B0-2011-4B3B-8C26-3535DE334B5B}" destId="{05F7C1E9-5F92-405A-A1FA-C5E5E392386D}" srcOrd="0" destOrd="0" parTransId="{CA0ED3ED-D26E-4527-A016-B891E50EA554}" sibTransId="{A464B3B2-0B37-4DC9-8C2B-F4678F2BBEE9}"/>
    <dgm:cxn modelId="{2A499DCA-C8AB-4FD1-8F5E-6BE03C65FAFA}" type="presOf" srcId="{1A2603D6-5795-4573-8280-F246DAFEDA19}" destId="{AC9FDE40-F0A9-4446-850A-0F34B7A9C68C}" srcOrd="0" destOrd="1" presId="urn:microsoft.com/office/officeart/2005/8/layout/chevron2"/>
    <dgm:cxn modelId="{570612F2-0DD1-4C2A-B9A3-695A290AA4AD}" srcId="{05F7C1E9-5F92-405A-A1FA-C5E5E392386D}" destId="{95C07DAB-25C3-42D5-A562-CA5E8A15B886}" srcOrd="2" destOrd="0" parTransId="{42B11710-0AC3-40D0-90B7-2F7FD483199C}" sibTransId="{C419A853-33DE-434D-92E2-86B5192B50AB}"/>
    <dgm:cxn modelId="{232C52D7-883F-4BF7-AE1F-455346801D5E}" type="presOf" srcId="{5B4BF364-D6E8-4545-A923-450629413188}" destId="{43A18B13-EF73-4ED8-95F0-A69F82446B76}" srcOrd="0" destOrd="0" presId="urn:microsoft.com/office/officeart/2005/8/layout/chevron2"/>
    <dgm:cxn modelId="{BA75C50C-68F2-4279-B478-CEEE0623FE73}" type="presOf" srcId="{1CC3EB88-D8C6-4E2A-A702-EDF3E0258186}" destId="{9F3E3E2E-DFB6-4692-9EB2-F97DAECC65CF}" srcOrd="0" destOrd="0" presId="urn:microsoft.com/office/officeart/2005/8/layout/chevron2"/>
    <dgm:cxn modelId="{14B0812B-3B30-4DA0-BB96-6BBCD3B39210}" type="presOf" srcId="{05F7C1E9-5F92-405A-A1FA-C5E5E392386D}" destId="{26E3C5B2-0146-43B4-BB82-1C6380930F6B}" srcOrd="0" destOrd="0" presId="urn:microsoft.com/office/officeart/2005/8/layout/chevron2"/>
    <dgm:cxn modelId="{69E0B0EC-F20C-4759-B342-CD83AA183AF3}" type="presOf" srcId="{4ACB4ED9-1D00-4C71-89C3-ED61A3075D4D}" destId="{F89FE0F7-2109-4186-8265-C9A16823A98D}" srcOrd="0" destOrd="3" presId="urn:microsoft.com/office/officeart/2005/8/layout/chevron2"/>
    <dgm:cxn modelId="{4C821D50-C7A8-4C5D-91A3-337873BB5ED2}" srcId="{81B241B0-2011-4B3B-8C26-3535DE334B5B}" destId="{1A28F48F-51B9-45FA-BC7C-82B353730368}" srcOrd="1" destOrd="0" parTransId="{DF53B1F1-4845-4D3C-8788-6013460B3C60}" sibTransId="{18A64C34-1406-4F6C-BBE7-C376372B5100}"/>
    <dgm:cxn modelId="{162163C2-AAE0-4A71-B234-7CCEA72B1D9F}" srcId="{81B241B0-2011-4B3B-8C26-3535DE334B5B}" destId="{5B4BF364-D6E8-4545-A923-450629413188}" srcOrd="3" destOrd="0" parTransId="{9F2D73F4-F1AF-458D-96CD-C73082065961}" sibTransId="{0A8C3EE2-514F-4254-B06A-FB4996D486BA}"/>
    <dgm:cxn modelId="{7D6511ED-F996-4379-88D6-FE0FE876D5EC}" type="presOf" srcId="{024B4845-33F7-4C0C-B8E1-4694B52DE382}" destId="{96543BE3-841D-4598-9A06-CB4F8FBD6521}" srcOrd="0" destOrd="5" presId="urn:microsoft.com/office/officeart/2005/8/layout/chevron2"/>
    <dgm:cxn modelId="{20D9F46A-EF49-4CE1-A68B-F4EF9A61196D}" srcId="{1A28F48F-51B9-45FA-BC7C-82B353730368}" destId="{4176BF34-B7F6-4DDD-812F-E95A533919D9}" srcOrd="2" destOrd="0" parTransId="{72265595-6B5C-419A-85B2-A5922F56E585}" sibTransId="{898DDC12-94AD-461F-872C-D0C1BD83034E}"/>
    <dgm:cxn modelId="{73BC293A-3974-4100-82E5-0707A830DCE8}" type="presOf" srcId="{DD55EC72-7530-4E4E-82FF-9641354416A1}" destId="{96543BE3-841D-4598-9A06-CB4F8FBD6521}" srcOrd="0" destOrd="3" presId="urn:microsoft.com/office/officeart/2005/8/layout/chevron2"/>
    <dgm:cxn modelId="{9C1BC162-3A60-4994-9012-9AE669CAA1DB}" type="presOf" srcId="{1A28F48F-51B9-45FA-BC7C-82B353730368}" destId="{16F751B7-98E0-4CDE-8357-97D0083113E5}" srcOrd="0" destOrd="0" presId="urn:microsoft.com/office/officeart/2005/8/layout/chevron2"/>
    <dgm:cxn modelId="{CFF4CEE2-E36E-4AE0-ACF6-65AD3B031C4B}" type="presOf" srcId="{81B241B0-2011-4B3B-8C26-3535DE334B5B}" destId="{F5AA9946-35EE-4D93-A058-ECD1794438AB}" srcOrd="0" destOrd="0" presId="urn:microsoft.com/office/officeart/2005/8/layout/chevron2"/>
    <dgm:cxn modelId="{E1682BD3-4A71-4E6D-BFCF-FC2FDC23AB18}" type="presOf" srcId="{95C07DAB-25C3-42D5-A562-CA5E8A15B886}" destId="{96543BE3-841D-4598-9A06-CB4F8FBD6521}" srcOrd="0" destOrd="2" presId="urn:microsoft.com/office/officeart/2005/8/layout/chevron2"/>
    <dgm:cxn modelId="{A95EBAF4-3EBE-439D-BF30-9D2A49FE1FE3}" srcId="{692550BE-D7AB-4F4E-8FB3-B811218173AF}" destId="{E829D327-81DB-4886-867E-7194469D9095}" srcOrd="0" destOrd="0" parTransId="{2F4AF71A-DF59-40AF-B799-03E7143866F0}" sibTransId="{351BE88F-54A6-478F-9F18-3D7C2F0B4E33}"/>
    <dgm:cxn modelId="{7CE0E9D1-8BDC-43B5-9F1A-E71E40E9B587}" type="presOf" srcId="{81D40C44-B50B-4381-88C0-31FD249E2F87}" destId="{9F3E3E2E-DFB6-4692-9EB2-F97DAECC65CF}" srcOrd="0" destOrd="1" presId="urn:microsoft.com/office/officeart/2005/8/layout/chevron2"/>
    <dgm:cxn modelId="{DD763B26-B6CA-401E-AE9A-CF391A35E07B}" srcId="{5B4BF364-D6E8-4545-A923-450629413188}" destId="{81D40C44-B50B-4381-88C0-31FD249E2F87}" srcOrd="1" destOrd="0" parTransId="{B6E38781-2D4D-46B9-B7D6-5262F8EE931F}" sibTransId="{E70AD7DC-0F44-4F67-86B9-5C0EE27D33F0}"/>
    <dgm:cxn modelId="{240E6D23-BAAA-41AD-973C-7C2296197186}" type="presOf" srcId="{4FBD388C-1071-4C69-9EBA-508C006F0DD7}" destId="{9F3E3E2E-DFB6-4692-9EB2-F97DAECC65CF}" srcOrd="0" destOrd="3" presId="urn:microsoft.com/office/officeart/2005/8/layout/chevron2"/>
    <dgm:cxn modelId="{73283B54-5939-44BE-9E66-59A36843B97B}" srcId="{5B4BF364-D6E8-4545-A923-450629413188}" destId="{1CC3EB88-D8C6-4E2A-A702-EDF3E0258186}" srcOrd="0" destOrd="0" parTransId="{80196D01-DCD0-4D53-ADD5-CBC1EA6602D4}" sibTransId="{17C4033D-1AFF-4E56-80B7-3A13F427AFCE}"/>
    <dgm:cxn modelId="{7C51FB79-F324-43A6-B62B-3E4921DE0EDE}" type="presOf" srcId="{410A7072-2F7B-4B87-92CF-502494016C47}" destId="{F89FE0F7-2109-4186-8265-C9A16823A98D}" srcOrd="0" destOrd="1" presId="urn:microsoft.com/office/officeart/2005/8/layout/chevron2"/>
    <dgm:cxn modelId="{647FCE9E-E685-4B8E-8009-282E464AB268}" type="presOf" srcId="{4176BF34-B7F6-4DDD-812F-E95A533919D9}" destId="{AC9FDE40-F0A9-4446-850A-0F34B7A9C68C}" srcOrd="0" destOrd="2" presId="urn:microsoft.com/office/officeart/2005/8/layout/chevron2"/>
    <dgm:cxn modelId="{809682EB-42B2-4C5B-8EF3-E560AB7115CF}" type="presOf" srcId="{692550BE-D7AB-4F4E-8FB3-B811218173AF}" destId="{C2D4751F-7E0C-40CF-99BD-220CD7C9918E}" srcOrd="0" destOrd="0" presId="urn:microsoft.com/office/officeart/2005/8/layout/chevron2"/>
    <dgm:cxn modelId="{047DBCC8-FC63-49CE-88E0-233254A9BF66}" type="presOf" srcId="{2D3AAC84-6AA6-4E55-B39B-2C6A2B1CBAED}" destId="{96543BE3-841D-4598-9A06-CB4F8FBD6521}" srcOrd="0" destOrd="4" presId="urn:microsoft.com/office/officeart/2005/8/layout/chevron2"/>
    <dgm:cxn modelId="{A8568EF3-47EC-458F-A0AA-526BDEBA0DCF}" srcId="{692550BE-D7AB-4F4E-8FB3-B811218173AF}" destId="{7BBF5660-10A6-466F-A2DC-A22939C4DFAC}" srcOrd="2" destOrd="0" parTransId="{03EEE27C-BBB7-44EC-99C0-F9FBC43FFF08}" sibTransId="{25210840-AF27-4A7E-B77D-9BC2ACFACEFE}"/>
    <dgm:cxn modelId="{454A4DFB-80CE-4ED1-A15A-A74BB1604D9F}" srcId="{05F7C1E9-5F92-405A-A1FA-C5E5E392386D}" destId="{2D3AAC84-6AA6-4E55-B39B-2C6A2B1CBAED}" srcOrd="4" destOrd="0" parTransId="{747503F9-5E4F-454A-911F-C0760079A071}" sibTransId="{5A46C3BF-0D39-4311-B6CB-F9335E76F852}"/>
    <dgm:cxn modelId="{877A1173-E238-409F-A08F-60801F72A219}" type="presParOf" srcId="{F5AA9946-35EE-4D93-A058-ECD1794438AB}" destId="{E95950B4-3724-4D5E-BE16-96CF65A5CAFF}" srcOrd="0" destOrd="0" presId="urn:microsoft.com/office/officeart/2005/8/layout/chevron2"/>
    <dgm:cxn modelId="{1A137BAB-42FB-4CD2-A326-A04A96D71A57}" type="presParOf" srcId="{E95950B4-3724-4D5E-BE16-96CF65A5CAFF}" destId="{26E3C5B2-0146-43B4-BB82-1C6380930F6B}" srcOrd="0" destOrd="0" presId="urn:microsoft.com/office/officeart/2005/8/layout/chevron2"/>
    <dgm:cxn modelId="{3279C1B4-A48F-44B2-8974-DF1A43B3DDF6}" type="presParOf" srcId="{E95950B4-3724-4D5E-BE16-96CF65A5CAFF}" destId="{96543BE3-841D-4598-9A06-CB4F8FBD6521}" srcOrd="1" destOrd="0" presId="urn:microsoft.com/office/officeart/2005/8/layout/chevron2"/>
    <dgm:cxn modelId="{31185280-0F65-4C20-AD18-32DC6AD7691A}" type="presParOf" srcId="{F5AA9946-35EE-4D93-A058-ECD1794438AB}" destId="{342B3856-9EDF-468D-974C-131ACD07DFCB}" srcOrd="1" destOrd="0" presId="urn:microsoft.com/office/officeart/2005/8/layout/chevron2"/>
    <dgm:cxn modelId="{9D6DF194-EAA2-42A5-B22F-A8EB71839337}" type="presParOf" srcId="{F5AA9946-35EE-4D93-A058-ECD1794438AB}" destId="{F4AB2E62-6895-474E-899D-A9C782EE5ED3}" srcOrd="2" destOrd="0" presId="urn:microsoft.com/office/officeart/2005/8/layout/chevron2"/>
    <dgm:cxn modelId="{D571B2E6-C000-462A-9CD5-DCBC3510B2DE}" type="presParOf" srcId="{F4AB2E62-6895-474E-899D-A9C782EE5ED3}" destId="{16F751B7-98E0-4CDE-8357-97D0083113E5}" srcOrd="0" destOrd="0" presId="urn:microsoft.com/office/officeart/2005/8/layout/chevron2"/>
    <dgm:cxn modelId="{0CC97846-6847-4B79-99F5-D142C824CD60}" type="presParOf" srcId="{F4AB2E62-6895-474E-899D-A9C782EE5ED3}" destId="{AC9FDE40-F0A9-4446-850A-0F34B7A9C68C}" srcOrd="1" destOrd="0" presId="urn:microsoft.com/office/officeart/2005/8/layout/chevron2"/>
    <dgm:cxn modelId="{7D95CFF3-0531-42E9-A04F-6B7A65B4E66F}" type="presParOf" srcId="{F5AA9946-35EE-4D93-A058-ECD1794438AB}" destId="{DCD96BDE-740A-41E4-A8F7-96576F029791}" srcOrd="3" destOrd="0" presId="urn:microsoft.com/office/officeart/2005/8/layout/chevron2"/>
    <dgm:cxn modelId="{C0203F38-506C-4271-AED3-AA36657DAEA6}" type="presParOf" srcId="{F5AA9946-35EE-4D93-A058-ECD1794438AB}" destId="{FE75B999-2C3D-49C8-8B77-66B178D1304A}" srcOrd="4" destOrd="0" presId="urn:microsoft.com/office/officeart/2005/8/layout/chevron2"/>
    <dgm:cxn modelId="{1235D8AA-893F-4599-A167-A863B0E324EA}" type="presParOf" srcId="{FE75B999-2C3D-49C8-8B77-66B178D1304A}" destId="{C2D4751F-7E0C-40CF-99BD-220CD7C9918E}" srcOrd="0" destOrd="0" presId="urn:microsoft.com/office/officeart/2005/8/layout/chevron2"/>
    <dgm:cxn modelId="{62FAB63D-76F4-4AED-9132-E260B65AD7E2}" type="presParOf" srcId="{FE75B999-2C3D-49C8-8B77-66B178D1304A}" destId="{F89FE0F7-2109-4186-8265-C9A16823A98D}" srcOrd="1" destOrd="0" presId="urn:microsoft.com/office/officeart/2005/8/layout/chevron2"/>
    <dgm:cxn modelId="{1BE0D080-AAD6-41EE-B939-02B0B96EF291}" type="presParOf" srcId="{F5AA9946-35EE-4D93-A058-ECD1794438AB}" destId="{6CFBE9A2-C783-4600-86DA-6F267E78131D}" srcOrd="5" destOrd="0" presId="urn:microsoft.com/office/officeart/2005/8/layout/chevron2"/>
    <dgm:cxn modelId="{7CD6233C-4BC9-4D27-BCFD-A61232BDF0F9}" type="presParOf" srcId="{F5AA9946-35EE-4D93-A058-ECD1794438AB}" destId="{322E2785-8E45-457D-9553-E1A3CBC86A98}" srcOrd="6" destOrd="0" presId="urn:microsoft.com/office/officeart/2005/8/layout/chevron2"/>
    <dgm:cxn modelId="{0B089E32-00B7-4FBE-A933-82E206838949}" type="presParOf" srcId="{322E2785-8E45-457D-9553-E1A3CBC86A98}" destId="{43A18B13-EF73-4ED8-95F0-A69F82446B76}" srcOrd="0" destOrd="0" presId="urn:microsoft.com/office/officeart/2005/8/layout/chevron2"/>
    <dgm:cxn modelId="{CE713D5E-5520-4C4C-B1C8-893D8128C7E3}" type="presParOf" srcId="{322E2785-8E45-457D-9553-E1A3CBC86A98}" destId="{9F3E3E2E-DFB6-4692-9EB2-F97DAECC65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2CE039-F9C4-4B73-814E-229054DDEB9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E6BD89-DC9D-49AD-A092-7A3BF13ACDE4}">
      <dgm:prSet phldrT="[Текст]"/>
      <dgm:spPr/>
      <dgm:t>
        <a:bodyPr/>
        <a:lstStyle/>
        <a:p>
          <a:endParaRPr lang="ru-RU" dirty="0"/>
        </a:p>
      </dgm:t>
    </dgm:pt>
    <dgm:pt modelId="{6BB1F6DD-0F8A-4678-ADE9-A75E45C2D656}" type="parTrans" cxnId="{D0596044-F1BB-4758-9DBA-EA4C09E66052}">
      <dgm:prSet/>
      <dgm:spPr/>
      <dgm:t>
        <a:bodyPr/>
        <a:lstStyle/>
        <a:p>
          <a:endParaRPr lang="ru-RU"/>
        </a:p>
      </dgm:t>
    </dgm:pt>
    <dgm:pt modelId="{DF78706A-E3FC-47E6-A8B0-4BCF583FDED9}" type="sibTrans" cxnId="{D0596044-F1BB-4758-9DBA-EA4C09E66052}">
      <dgm:prSet/>
      <dgm:spPr/>
      <dgm:t>
        <a:bodyPr/>
        <a:lstStyle/>
        <a:p>
          <a:endParaRPr lang="ru-RU"/>
        </a:p>
      </dgm:t>
    </dgm:pt>
    <dgm:pt modelId="{3297E1BC-51F6-41A0-AA5E-24FDD09C778E}">
      <dgm:prSet phldrT="[Текст]"/>
      <dgm:spPr/>
      <dgm:t>
        <a:bodyPr/>
        <a:lstStyle/>
        <a:p>
          <a:r>
            <a:rPr lang="ru-RU" dirty="0" smtClean="0"/>
            <a:t>Практический (по подражанию, совместные действия, по словесной инструкции, самостоятельно)</a:t>
          </a:r>
          <a:endParaRPr lang="ru-RU" dirty="0"/>
        </a:p>
      </dgm:t>
    </dgm:pt>
    <dgm:pt modelId="{ABC89DFD-9235-4FE6-991A-CCC2FEEBB6D4}" type="parTrans" cxnId="{ACCEBEBA-5A08-4017-B23D-B67E9BF7D9C5}">
      <dgm:prSet/>
      <dgm:spPr/>
      <dgm:t>
        <a:bodyPr/>
        <a:lstStyle/>
        <a:p>
          <a:endParaRPr lang="ru-RU"/>
        </a:p>
      </dgm:t>
    </dgm:pt>
    <dgm:pt modelId="{C3C0F049-2FF9-44C4-A611-5EC2C58F6180}" type="sibTrans" cxnId="{ACCEBEBA-5A08-4017-B23D-B67E9BF7D9C5}">
      <dgm:prSet/>
      <dgm:spPr/>
      <dgm:t>
        <a:bodyPr/>
        <a:lstStyle/>
        <a:p>
          <a:endParaRPr lang="ru-RU"/>
        </a:p>
      </dgm:t>
    </dgm:pt>
    <dgm:pt modelId="{E21B8827-721C-4564-9593-93EF599C493D}">
      <dgm:prSet phldrT="[Текст]"/>
      <dgm:spPr/>
      <dgm:t>
        <a:bodyPr/>
        <a:lstStyle/>
        <a:p>
          <a:r>
            <a:rPr lang="ru-RU" dirty="0" smtClean="0"/>
            <a:t>Наглядный (с опорой на табличку, с опорой на образец) </a:t>
          </a:r>
          <a:endParaRPr lang="ru-RU" dirty="0"/>
        </a:p>
      </dgm:t>
    </dgm:pt>
    <dgm:pt modelId="{E2B0B0DF-31A0-45FF-95B6-679CD324E283}" type="parTrans" cxnId="{E050D732-E7ED-4FB0-854A-04FD83763450}">
      <dgm:prSet/>
      <dgm:spPr/>
      <dgm:t>
        <a:bodyPr/>
        <a:lstStyle/>
        <a:p>
          <a:endParaRPr lang="ru-RU"/>
        </a:p>
      </dgm:t>
    </dgm:pt>
    <dgm:pt modelId="{306CE31B-E3DF-41FC-8655-0B1C9276F662}" type="sibTrans" cxnId="{E050D732-E7ED-4FB0-854A-04FD83763450}">
      <dgm:prSet/>
      <dgm:spPr/>
      <dgm:t>
        <a:bodyPr/>
        <a:lstStyle/>
        <a:p>
          <a:endParaRPr lang="ru-RU"/>
        </a:p>
      </dgm:t>
    </dgm:pt>
    <dgm:pt modelId="{210C2954-0091-4C26-B046-FC26094BCA8B}">
      <dgm:prSet phldrT="[Текст]"/>
      <dgm:spPr/>
      <dgm:t>
        <a:bodyPr/>
        <a:lstStyle/>
        <a:p>
          <a:endParaRPr lang="ru-RU" dirty="0"/>
        </a:p>
      </dgm:t>
    </dgm:pt>
    <dgm:pt modelId="{3CF13B3E-5845-462A-8EC9-23F301A2A257}" type="parTrans" cxnId="{564CCB7F-2567-47C2-B4CF-02FCB3B44632}">
      <dgm:prSet/>
      <dgm:spPr/>
      <dgm:t>
        <a:bodyPr/>
        <a:lstStyle/>
        <a:p>
          <a:endParaRPr lang="ru-RU"/>
        </a:p>
      </dgm:t>
    </dgm:pt>
    <dgm:pt modelId="{176D26E9-0923-40F4-90FD-365BDB599BAB}" type="sibTrans" cxnId="{564CCB7F-2567-47C2-B4CF-02FCB3B44632}">
      <dgm:prSet/>
      <dgm:spPr/>
      <dgm:t>
        <a:bodyPr/>
        <a:lstStyle/>
        <a:p>
          <a:endParaRPr lang="ru-RU"/>
        </a:p>
      </dgm:t>
    </dgm:pt>
    <dgm:pt modelId="{B8367227-5FDC-4796-9AAA-87F0C3AFF33D}">
      <dgm:prSet phldrT="[Текст]"/>
      <dgm:spPr/>
      <dgm:t>
        <a:bodyPr/>
        <a:lstStyle/>
        <a:p>
          <a:r>
            <a:rPr lang="ru-RU" dirty="0" smtClean="0"/>
            <a:t>Слуховой (опознавание; различение на слух, </a:t>
          </a:r>
          <a:r>
            <a:rPr lang="ru-RU" dirty="0" err="1" smtClean="0"/>
            <a:t>слухо-зрительно</a:t>
          </a:r>
          <a:r>
            <a:rPr lang="ru-RU" dirty="0" smtClean="0"/>
            <a:t>)</a:t>
          </a:r>
          <a:endParaRPr lang="ru-RU" dirty="0"/>
        </a:p>
      </dgm:t>
    </dgm:pt>
    <dgm:pt modelId="{69DCD598-2D2A-4BB4-82D7-B6C433E7A938}" type="parTrans" cxnId="{46F4E9FB-33D9-4CEE-8EBB-45899E63BBF5}">
      <dgm:prSet/>
      <dgm:spPr/>
      <dgm:t>
        <a:bodyPr/>
        <a:lstStyle/>
        <a:p>
          <a:endParaRPr lang="ru-RU"/>
        </a:p>
      </dgm:t>
    </dgm:pt>
    <dgm:pt modelId="{07D3C337-37E1-48B2-8DAC-066F0F562962}" type="sibTrans" cxnId="{46F4E9FB-33D9-4CEE-8EBB-45899E63BBF5}">
      <dgm:prSet/>
      <dgm:spPr/>
      <dgm:t>
        <a:bodyPr/>
        <a:lstStyle/>
        <a:p>
          <a:endParaRPr lang="ru-RU"/>
        </a:p>
      </dgm:t>
    </dgm:pt>
    <dgm:pt modelId="{57DB56A0-87D9-444C-91C7-43806EF453E3}">
      <dgm:prSet phldrT="[Текст]"/>
      <dgm:spPr/>
      <dgm:t>
        <a:bodyPr/>
        <a:lstStyle/>
        <a:p>
          <a:endParaRPr lang="ru-RU" dirty="0"/>
        </a:p>
      </dgm:t>
    </dgm:pt>
    <dgm:pt modelId="{ABF795B2-32C2-445C-BDB0-7D143231E14F}" type="parTrans" cxnId="{35125413-84CB-4F86-BA59-1945C3B9E377}">
      <dgm:prSet/>
      <dgm:spPr/>
      <dgm:t>
        <a:bodyPr/>
        <a:lstStyle/>
        <a:p>
          <a:endParaRPr lang="ru-RU"/>
        </a:p>
      </dgm:t>
    </dgm:pt>
    <dgm:pt modelId="{011F1ED9-B9D3-4099-A4C9-4F61276A34B6}" type="sibTrans" cxnId="{35125413-84CB-4F86-BA59-1945C3B9E377}">
      <dgm:prSet/>
      <dgm:spPr/>
      <dgm:t>
        <a:bodyPr/>
        <a:lstStyle/>
        <a:p>
          <a:endParaRPr lang="ru-RU"/>
        </a:p>
      </dgm:t>
    </dgm:pt>
    <dgm:pt modelId="{98EDEF0F-BB22-4537-909B-CBD2CF602BB9}">
      <dgm:prSet phldrT="[Текст]"/>
      <dgm:spPr/>
      <dgm:t>
        <a:bodyPr/>
        <a:lstStyle/>
        <a:p>
          <a:r>
            <a:rPr lang="ru-RU" dirty="0" smtClean="0"/>
            <a:t>Словесный (устно, </a:t>
          </a:r>
          <a:r>
            <a:rPr lang="ru-RU" dirty="0" err="1" smtClean="0"/>
            <a:t>устно-дактильно</a:t>
          </a:r>
          <a:r>
            <a:rPr lang="ru-RU" dirty="0" smtClean="0"/>
            <a:t>; проговаривание сопряженное, отраженное, самостоятельное) </a:t>
          </a:r>
          <a:endParaRPr lang="ru-RU" dirty="0"/>
        </a:p>
      </dgm:t>
    </dgm:pt>
    <dgm:pt modelId="{03E786DD-C3CD-46C6-A1D0-1E2329DD019C}" type="parTrans" cxnId="{60BA9680-606B-4298-906B-854B0ADE9AC6}">
      <dgm:prSet/>
      <dgm:spPr/>
      <dgm:t>
        <a:bodyPr/>
        <a:lstStyle/>
        <a:p>
          <a:endParaRPr lang="ru-RU"/>
        </a:p>
      </dgm:t>
    </dgm:pt>
    <dgm:pt modelId="{5DCC729A-7C0D-47C2-B82F-2DA629C0812C}" type="sibTrans" cxnId="{60BA9680-606B-4298-906B-854B0ADE9AC6}">
      <dgm:prSet/>
      <dgm:spPr/>
      <dgm:t>
        <a:bodyPr/>
        <a:lstStyle/>
        <a:p>
          <a:endParaRPr lang="ru-RU"/>
        </a:p>
      </dgm:t>
    </dgm:pt>
    <dgm:pt modelId="{F62393F8-4EA9-4FA0-9250-1170D8852B80}" type="pres">
      <dgm:prSet presAssocID="{6C2CE039-F9C4-4B73-814E-229054DDEB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AEF988-7A64-41F2-8942-BB851881139F}" type="pres">
      <dgm:prSet presAssocID="{16E6BD89-DC9D-49AD-A092-7A3BF13ACDE4}" presName="composite" presStyleCnt="0"/>
      <dgm:spPr/>
    </dgm:pt>
    <dgm:pt modelId="{2765ECF1-8530-429E-BB6F-ADB9E12C7C0D}" type="pres">
      <dgm:prSet presAssocID="{16E6BD89-DC9D-49AD-A092-7A3BF13ACDE4}" presName="parentText" presStyleLbl="alignNode1" presStyleIdx="0" presStyleCnt="3" custScaleX="106817" custLinFactNeighborX="6818" custLinFactNeighborY="4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AB9CD-F54C-48E3-9D81-C4CBB8F0D582}" type="pres">
      <dgm:prSet presAssocID="{16E6BD89-DC9D-49AD-A092-7A3BF13ACDE4}" presName="descendantText" presStyleLbl="alignAcc1" presStyleIdx="0" presStyleCnt="3" custScaleX="93502" custLinFactNeighborX="-1805" custLinFactNeighborY="14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C2398-A405-432B-B70E-0431B455D5AD}" type="pres">
      <dgm:prSet presAssocID="{DF78706A-E3FC-47E6-A8B0-4BCF583FDED9}" presName="sp" presStyleCnt="0"/>
      <dgm:spPr/>
    </dgm:pt>
    <dgm:pt modelId="{B4966AE0-00DA-478E-81A2-3FD1F641F50E}" type="pres">
      <dgm:prSet presAssocID="{210C2954-0091-4C26-B046-FC26094BCA8B}" presName="composite" presStyleCnt="0"/>
      <dgm:spPr/>
    </dgm:pt>
    <dgm:pt modelId="{56A97F71-02C6-4A62-A74B-7620A2DB5B70}" type="pres">
      <dgm:prSet presAssocID="{210C2954-0091-4C26-B046-FC26094BCA8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D1841-9DD7-41EC-A628-4A6155A00463}" type="pres">
      <dgm:prSet presAssocID="{210C2954-0091-4C26-B046-FC26094BCA8B}" presName="descendantText" presStyleLbl="alignAcc1" presStyleIdx="1" presStyleCnt="3" custScaleX="98913" custLinFactNeighborX="361" custLinFactNeighborY="-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2C280-1C08-4DF9-9EFD-456267F6142E}" type="pres">
      <dgm:prSet presAssocID="{176D26E9-0923-40F4-90FD-365BDB599BAB}" presName="sp" presStyleCnt="0"/>
      <dgm:spPr/>
    </dgm:pt>
    <dgm:pt modelId="{12E0C212-A721-46E6-A079-411D1020B9C6}" type="pres">
      <dgm:prSet presAssocID="{57DB56A0-87D9-444C-91C7-43806EF453E3}" presName="composite" presStyleCnt="0"/>
      <dgm:spPr/>
    </dgm:pt>
    <dgm:pt modelId="{0FBF75C2-4DA5-4634-BD27-90143FCB2E80}" type="pres">
      <dgm:prSet presAssocID="{57DB56A0-87D9-444C-91C7-43806EF453E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C1119-3DDE-4DD6-8020-A1D8F0EC74C1}" type="pres">
      <dgm:prSet presAssocID="{57DB56A0-87D9-444C-91C7-43806EF453E3}" presName="descendantText" presStyleLbl="alignAcc1" presStyleIdx="2" presStyleCnt="3" custScaleX="94938" custLinFactNeighborX="-1805" custLinFactNeighborY="3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25413-84CB-4F86-BA59-1945C3B9E377}" srcId="{6C2CE039-F9C4-4B73-814E-229054DDEB9D}" destId="{57DB56A0-87D9-444C-91C7-43806EF453E3}" srcOrd="2" destOrd="0" parTransId="{ABF795B2-32C2-445C-BDB0-7D143231E14F}" sibTransId="{011F1ED9-B9D3-4099-A4C9-4F61276A34B6}"/>
    <dgm:cxn modelId="{0F005145-E921-4583-BC39-260FF8560700}" type="presOf" srcId="{57DB56A0-87D9-444C-91C7-43806EF453E3}" destId="{0FBF75C2-4DA5-4634-BD27-90143FCB2E80}" srcOrd="0" destOrd="0" presId="urn:microsoft.com/office/officeart/2005/8/layout/chevron2"/>
    <dgm:cxn modelId="{91D3993A-FF1F-4454-8079-E9593481EADC}" type="presOf" srcId="{3297E1BC-51F6-41A0-AA5E-24FDD09C778E}" destId="{547AB9CD-F54C-48E3-9D81-C4CBB8F0D582}" srcOrd="0" destOrd="0" presId="urn:microsoft.com/office/officeart/2005/8/layout/chevron2"/>
    <dgm:cxn modelId="{ACCEBEBA-5A08-4017-B23D-B67E9BF7D9C5}" srcId="{16E6BD89-DC9D-49AD-A092-7A3BF13ACDE4}" destId="{3297E1BC-51F6-41A0-AA5E-24FDD09C778E}" srcOrd="0" destOrd="0" parTransId="{ABC89DFD-9235-4FE6-991A-CCC2FEEBB6D4}" sibTransId="{C3C0F049-2FF9-44C4-A611-5EC2C58F6180}"/>
    <dgm:cxn modelId="{D0596044-F1BB-4758-9DBA-EA4C09E66052}" srcId="{6C2CE039-F9C4-4B73-814E-229054DDEB9D}" destId="{16E6BD89-DC9D-49AD-A092-7A3BF13ACDE4}" srcOrd="0" destOrd="0" parTransId="{6BB1F6DD-0F8A-4678-ADE9-A75E45C2D656}" sibTransId="{DF78706A-E3FC-47E6-A8B0-4BCF583FDED9}"/>
    <dgm:cxn modelId="{E050D732-E7ED-4FB0-854A-04FD83763450}" srcId="{16E6BD89-DC9D-49AD-A092-7A3BF13ACDE4}" destId="{E21B8827-721C-4564-9593-93EF599C493D}" srcOrd="1" destOrd="0" parTransId="{E2B0B0DF-31A0-45FF-95B6-679CD324E283}" sibTransId="{306CE31B-E3DF-41FC-8655-0B1C9276F662}"/>
    <dgm:cxn modelId="{D749AEE3-18A3-4BAE-A994-2204A420F361}" type="presOf" srcId="{6C2CE039-F9C4-4B73-814E-229054DDEB9D}" destId="{F62393F8-4EA9-4FA0-9250-1170D8852B80}" srcOrd="0" destOrd="0" presId="urn:microsoft.com/office/officeart/2005/8/layout/chevron2"/>
    <dgm:cxn modelId="{C5684947-1F73-4756-ABB0-C289FDDECA91}" type="presOf" srcId="{16E6BD89-DC9D-49AD-A092-7A3BF13ACDE4}" destId="{2765ECF1-8530-429E-BB6F-ADB9E12C7C0D}" srcOrd="0" destOrd="0" presId="urn:microsoft.com/office/officeart/2005/8/layout/chevron2"/>
    <dgm:cxn modelId="{60BA9680-606B-4298-906B-854B0ADE9AC6}" srcId="{57DB56A0-87D9-444C-91C7-43806EF453E3}" destId="{98EDEF0F-BB22-4537-909B-CBD2CF602BB9}" srcOrd="0" destOrd="0" parTransId="{03E786DD-C3CD-46C6-A1D0-1E2329DD019C}" sibTransId="{5DCC729A-7C0D-47C2-B82F-2DA629C0812C}"/>
    <dgm:cxn modelId="{564CCB7F-2567-47C2-B4CF-02FCB3B44632}" srcId="{6C2CE039-F9C4-4B73-814E-229054DDEB9D}" destId="{210C2954-0091-4C26-B046-FC26094BCA8B}" srcOrd="1" destOrd="0" parTransId="{3CF13B3E-5845-462A-8EC9-23F301A2A257}" sibTransId="{176D26E9-0923-40F4-90FD-365BDB599BAB}"/>
    <dgm:cxn modelId="{F2662D9D-487D-40FB-9757-F94F2339B5BD}" type="presOf" srcId="{98EDEF0F-BB22-4537-909B-CBD2CF602BB9}" destId="{814C1119-3DDE-4DD6-8020-A1D8F0EC74C1}" srcOrd="0" destOrd="0" presId="urn:microsoft.com/office/officeart/2005/8/layout/chevron2"/>
    <dgm:cxn modelId="{0F753D0A-4C2C-42B9-88D3-0B98DB48B3BB}" type="presOf" srcId="{E21B8827-721C-4564-9593-93EF599C493D}" destId="{547AB9CD-F54C-48E3-9D81-C4CBB8F0D582}" srcOrd="0" destOrd="1" presId="urn:microsoft.com/office/officeart/2005/8/layout/chevron2"/>
    <dgm:cxn modelId="{8EF49420-EC7B-42D3-B27B-11C73BEF268D}" type="presOf" srcId="{210C2954-0091-4C26-B046-FC26094BCA8B}" destId="{56A97F71-02C6-4A62-A74B-7620A2DB5B70}" srcOrd="0" destOrd="0" presId="urn:microsoft.com/office/officeart/2005/8/layout/chevron2"/>
    <dgm:cxn modelId="{5B8AF72B-1C7A-4DC0-AE2C-E3AAF4D02FD6}" type="presOf" srcId="{B8367227-5FDC-4796-9AAA-87F0C3AFF33D}" destId="{2C3D1841-9DD7-41EC-A628-4A6155A00463}" srcOrd="0" destOrd="0" presId="urn:microsoft.com/office/officeart/2005/8/layout/chevron2"/>
    <dgm:cxn modelId="{46F4E9FB-33D9-4CEE-8EBB-45899E63BBF5}" srcId="{210C2954-0091-4C26-B046-FC26094BCA8B}" destId="{B8367227-5FDC-4796-9AAA-87F0C3AFF33D}" srcOrd="0" destOrd="0" parTransId="{69DCD598-2D2A-4BB4-82D7-B6C433E7A938}" sibTransId="{07D3C337-37E1-48B2-8DAC-066F0F562962}"/>
    <dgm:cxn modelId="{26D48025-1B86-45E3-8FF6-D6A7296DD92F}" type="presParOf" srcId="{F62393F8-4EA9-4FA0-9250-1170D8852B80}" destId="{91AEF988-7A64-41F2-8942-BB851881139F}" srcOrd="0" destOrd="0" presId="urn:microsoft.com/office/officeart/2005/8/layout/chevron2"/>
    <dgm:cxn modelId="{AD9C79EE-BF63-4466-95DF-ED7F259F0EF9}" type="presParOf" srcId="{91AEF988-7A64-41F2-8942-BB851881139F}" destId="{2765ECF1-8530-429E-BB6F-ADB9E12C7C0D}" srcOrd="0" destOrd="0" presId="urn:microsoft.com/office/officeart/2005/8/layout/chevron2"/>
    <dgm:cxn modelId="{4589EDC7-5E23-419A-98C5-CD42418CB239}" type="presParOf" srcId="{91AEF988-7A64-41F2-8942-BB851881139F}" destId="{547AB9CD-F54C-48E3-9D81-C4CBB8F0D582}" srcOrd="1" destOrd="0" presId="urn:microsoft.com/office/officeart/2005/8/layout/chevron2"/>
    <dgm:cxn modelId="{119D3B9F-06F1-4452-B14A-E0868644C10D}" type="presParOf" srcId="{F62393F8-4EA9-4FA0-9250-1170D8852B80}" destId="{F0FC2398-A405-432B-B70E-0431B455D5AD}" srcOrd="1" destOrd="0" presId="urn:microsoft.com/office/officeart/2005/8/layout/chevron2"/>
    <dgm:cxn modelId="{4C391455-7FD8-4544-AB31-49FB92EFAF75}" type="presParOf" srcId="{F62393F8-4EA9-4FA0-9250-1170D8852B80}" destId="{B4966AE0-00DA-478E-81A2-3FD1F641F50E}" srcOrd="2" destOrd="0" presId="urn:microsoft.com/office/officeart/2005/8/layout/chevron2"/>
    <dgm:cxn modelId="{344E9A7E-5D73-4399-A8F7-50836EAB7168}" type="presParOf" srcId="{B4966AE0-00DA-478E-81A2-3FD1F641F50E}" destId="{56A97F71-02C6-4A62-A74B-7620A2DB5B70}" srcOrd="0" destOrd="0" presId="urn:microsoft.com/office/officeart/2005/8/layout/chevron2"/>
    <dgm:cxn modelId="{6E590BC9-D952-4663-A9A0-9204DF9EC646}" type="presParOf" srcId="{B4966AE0-00DA-478E-81A2-3FD1F641F50E}" destId="{2C3D1841-9DD7-41EC-A628-4A6155A00463}" srcOrd="1" destOrd="0" presId="urn:microsoft.com/office/officeart/2005/8/layout/chevron2"/>
    <dgm:cxn modelId="{762E6A8D-3251-48D8-8DB1-3169B8DE7CD0}" type="presParOf" srcId="{F62393F8-4EA9-4FA0-9250-1170D8852B80}" destId="{0972C280-1C08-4DF9-9EFD-456267F6142E}" srcOrd="3" destOrd="0" presId="urn:microsoft.com/office/officeart/2005/8/layout/chevron2"/>
    <dgm:cxn modelId="{AD4AA696-DCE4-4E61-BF1B-C353D4163B20}" type="presParOf" srcId="{F62393F8-4EA9-4FA0-9250-1170D8852B80}" destId="{12E0C212-A721-46E6-A079-411D1020B9C6}" srcOrd="4" destOrd="0" presId="urn:microsoft.com/office/officeart/2005/8/layout/chevron2"/>
    <dgm:cxn modelId="{CFE39DE2-2840-47F3-AA65-FF87AB1992C7}" type="presParOf" srcId="{12E0C212-A721-46E6-A079-411D1020B9C6}" destId="{0FBF75C2-4DA5-4634-BD27-90143FCB2E80}" srcOrd="0" destOrd="0" presId="urn:microsoft.com/office/officeart/2005/8/layout/chevron2"/>
    <dgm:cxn modelId="{1A0BE719-A86C-4FD8-B844-A23FF48A4D45}" type="presParOf" srcId="{12E0C212-A721-46E6-A079-411D1020B9C6}" destId="{814C1119-3DDE-4DD6-8020-A1D8F0EC74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6142EF-53B7-4E75-BE90-260F4E0008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D9ED06-0152-4EED-9FBE-8FF0F63853B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Фонетическая ритмика</a:t>
          </a:r>
          <a:endParaRPr lang="ru-RU" dirty="0">
            <a:solidFill>
              <a:schemeClr val="tx1"/>
            </a:solidFill>
          </a:endParaRPr>
        </a:p>
      </dgm:t>
    </dgm:pt>
    <dgm:pt modelId="{D76942F1-35D4-4E11-9405-11424088E5A8}" type="parTrans" cxnId="{2D6650AA-732C-4BCB-BABD-627A5812730A}">
      <dgm:prSet/>
      <dgm:spPr/>
      <dgm:t>
        <a:bodyPr/>
        <a:lstStyle/>
        <a:p>
          <a:endParaRPr lang="ru-RU"/>
        </a:p>
      </dgm:t>
    </dgm:pt>
    <dgm:pt modelId="{1089AB55-3249-425F-8C53-1E5997CA21A1}" type="sibTrans" cxnId="{2D6650AA-732C-4BCB-BABD-627A5812730A}">
      <dgm:prSet/>
      <dgm:spPr/>
      <dgm:t>
        <a:bodyPr/>
        <a:lstStyle/>
        <a:p>
          <a:endParaRPr lang="ru-RU"/>
        </a:p>
      </dgm:t>
    </dgm:pt>
    <dgm:pt modelId="{4409B4DD-CA2D-42C0-A821-99F39486788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Артикуляционная гимнастика</a:t>
          </a:r>
          <a:endParaRPr lang="ru-RU" dirty="0">
            <a:solidFill>
              <a:schemeClr val="tx1"/>
            </a:solidFill>
          </a:endParaRPr>
        </a:p>
      </dgm:t>
    </dgm:pt>
    <dgm:pt modelId="{93F0F7D4-ADFB-451F-BB1C-6E3F57F19F8D}" type="parTrans" cxnId="{38D0D40C-3141-45CE-A857-249F112C70AF}">
      <dgm:prSet/>
      <dgm:spPr/>
      <dgm:t>
        <a:bodyPr/>
        <a:lstStyle/>
        <a:p>
          <a:endParaRPr lang="ru-RU"/>
        </a:p>
      </dgm:t>
    </dgm:pt>
    <dgm:pt modelId="{92E57E20-F49E-481B-A3BF-9FCB2DEDDBC1}" type="sibTrans" cxnId="{38D0D40C-3141-45CE-A857-249F112C70AF}">
      <dgm:prSet/>
      <dgm:spPr/>
      <dgm:t>
        <a:bodyPr/>
        <a:lstStyle/>
        <a:p>
          <a:endParaRPr lang="ru-RU"/>
        </a:p>
      </dgm:t>
    </dgm:pt>
    <dgm:pt modelId="{3525883D-FD26-406D-AE44-5FB323F64C8B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Дыхателльная</a:t>
          </a:r>
          <a:r>
            <a:rPr lang="ru-RU" dirty="0" smtClean="0">
              <a:solidFill>
                <a:schemeClr val="tx1"/>
              </a:solidFill>
            </a:rPr>
            <a:t> гимнастика</a:t>
          </a:r>
          <a:endParaRPr lang="ru-RU" dirty="0">
            <a:solidFill>
              <a:schemeClr val="tx1"/>
            </a:solidFill>
          </a:endParaRPr>
        </a:p>
      </dgm:t>
    </dgm:pt>
    <dgm:pt modelId="{EB72BF1C-4D42-4C36-BB74-28F94822CF44}" type="sibTrans" cxnId="{280AAF48-BAD1-47F6-BE8C-D519F770C11B}">
      <dgm:prSet/>
      <dgm:spPr/>
      <dgm:t>
        <a:bodyPr/>
        <a:lstStyle/>
        <a:p>
          <a:endParaRPr lang="ru-RU"/>
        </a:p>
      </dgm:t>
    </dgm:pt>
    <dgm:pt modelId="{E3409910-A832-4399-BFE7-A3CFB42955A3}" type="parTrans" cxnId="{280AAF48-BAD1-47F6-BE8C-D519F770C11B}">
      <dgm:prSet/>
      <dgm:spPr/>
      <dgm:t>
        <a:bodyPr/>
        <a:lstStyle/>
        <a:p>
          <a:endParaRPr lang="ru-RU"/>
        </a:p>
      </dgm:t>
    </dgm:pt>
    <dgm:pt modelId="{4F912FE4-60B1-4842-990C-84C55CAF121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Стенд: «Дерево успеха»</a:t>
          </a:r>
        </a:p>
      </dgm:t>
    </dgm:pt>
    <dgm:pt modelId="{1E039E5C-A406-45CC-A457-1197D2D534C9}" type="parTrans" cxnId="{FE80B094-E76A-4F78-92DF-B4E7170613BF}">
      <dgm:prSet/>
      <dgm:spPr/>
      <dgm:t>
        <a:bodyPr/>
        <a:lstStyle/>
        <a:p>
          <a:endParaRPr lang="ru-RU"/>
        </a:p>
      </dgm:t>
    </dgm:pt>
    <dgm:pt modelId="{B2AA6D71-6328-4637-8699-64735CA4B273}" type="sibTrans" cxnId="{FE80B094-E76A-4F78-92DF-B4E7170613BF}">
      <dgm:prSet/>
      <dgm:spPr/>
      <dgm:t>
        <a:bodyPr/>
        <a:lstStyle/>
        <a:p>
          <a:endParaRPr lang="ru-RU"/>
        </a:p>
      </dgm:t>
    </dgm:pt>
    <dgm:pt modelId="{7EFE19F6-EE2D-41E5-8D31-71D08791541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Игры на развитие мелкой моторики рук</a:t>
          </a:r>
          <a:endParaRPr lang="ru-RU" dirty="0">
            <a:solidFill>
              <a:schemeClr val="tx1"/>
            </a:solidFill>
          </a:endParaRPr>
        </a:p>
      </dgm:t>
    </dgm:pt>
    <dgm:pt modelId="{AEC68898-321E-4DC0-89CD-6E52FDC09331}" type="parTrans" cxnId="{ADB6C474-AA49-482F-B3BF-E59A2646EF43}">
      <dgm:prSet/>
      <dgm:spPr/>
      <dgm:t>
        <a:bodyPr/>
        <a:lstStyle/>
        <a:p>
          <a:endParaRPr lang="ru-RU"/>
        </a:p>
      </dgm:t>
    </dgm:pt>
    <dgm:pt modelId="{8CF2A45E-65B6-4FF3-91BD-D2C6C1CC091B}" type="sibTrans" cxnId="{ADB6C474-AA49-482F-B3BF-E59A2646EF43}">
      <dgm:prSet/>
      <dgm:spPr/>
      <dgm:t>
        <a:bodyPr/>
        <a:lstStyle/>
        <a:p>
          <a:endParaRPr lang="ru-RU"/>
        </a:p>
      </dgm:t>
    </dgm:pt>
    <dgm:pt modelId="{AC705410-CC7F-4DF0-B91A-E3670663717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Пальчиковые игры</a:t>
          </a:r>
          <a:endParaRPr lang="ru-RU" dirty="0">
            <a:solidFill>
              <a:schemeClr val="tx1"/>
            </a:solidFill>
          </a:endParaRPr>
        </a:p>
      </dgm:t>
    </dgm:pt>
    <dgm:pt modelId="{F39ADBA0-9971-4B83-8CE3-02641C4D3CD8}" type="parTrans" cxnId="{ECE27196-4D77-455F-A7F5-CF5CD342C280}">
      <dgm:prSet/>
      <dgm:spPr/>
      <dgm:t>
        <a:bodyPr/>
        <a:lstStyle/>
        <a:p>
          <a:endParaRPr lang="ru-RU"/>
        </a:p>
      </dgm:t>
    </dgm:pt>
    <dgm:pt modelId="{21EA0111-4A39-4C5B-A1B7-9E314E6F7769}" type="sibTrans" cxnId="{ECE27196-4D77-455F-A7F5-CF5CD342C280}">
      <dgm:prSet/>
      <dgm:spPr/>
      <dgm:t>
        <a:bodyPr/>
        <a:lstStyle/>
        <a:p>
          <a:endParaRPr lang="ru-RU"/>
        </a:p>
      </dgm:t>
    </dgm:pt>
    <dgm:pt modelId="{9032A703-A211-4CDF-96A9-A5A68D7350A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Музыкально-ритмические игры</a:t>
          </a:r>
          <a:endParaRPr lang="ru-RU" dirty="0">
            <a:solidFill>
              <a:schemeClr val="tx1"/>
            </a:solidFill>
          </a:endParaRPr>
        </a:p>
      </dgm:t>
    </dgm:pt>
    <dgm:pt modelId="{A35BBB6A-4756-446E-8E84-C25095803388}" type="parTrans" cxnId="{22120EA1-6D57-4FED-A591-3B3CCEF1D795}">
      <dgm:prSet/>
      <dgm:spPr/>
      <dgm:t>
        <a:bodyPr/>
        <a:lstStyle/>
        <a:p>
          <a:endParaRPr lang="ru-RU"/>
        </a:p>
      </dgm:t>
    </dgm:pt>
    <dgm:pt modelId="{C22FF9D7-59BA-4FAB-8CDF-2AB68C05B013}" type="sibTrans" cxnId="{22120EA1-6D57-4FED-A591-3B3CCEF1D795}">
      <dgm:prSet/>
      <dgm:spPr/>
      <dgm:t>
        <a:bodyPr/>
        <a:lstStyle/>
        <a:p>
          <a:endParaRPr lang="ru-RU"/>
        </a:p>
      </dgm:t>
    </dgm:pt>
    <dgm:pt modelId="{758844DC-C455-42DC-947B-8C1E65992031}">
      <dgm:prSet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Times New Roman" pitchFamily="18" charset="0"/>
            </a:rPr>
            <a:t>Игры на развитие слухового восприятия</a:t>
          </a:r>
        </a:p>
      </dgm:t>
    </dgm:pt>
    <dgm:pt modelId="{7C4F35FC-C4BA-41FE-9951-6FA4F02DFACD}" type="parTrans" cxnId="{D84AE210-01F0-4D39-912D-D15F4E57F25A}">
      <dgm:prSet/>
      <dgm:spPr/>
      <dgm:t>
        <a:bodyPr/>
        <a:lstStyle/>
        <a:p>
          <a:endParaRPr lang="ru-RU"/>
        </a:p>
      </dgm:t>
    </dgm:pt>
    <dgm:pt modelId="{0EE63952-4ACA-4B91-9DDB-466F14280F6C}" type="sibTrans" cxnId="{D84AE210-01F0-4D39-912D-D15F4E57F25A}">
      <dgm:prSet/>
      <dgm:spPr/>
      <dgm:t>
        <a:bodyPr/>
        <a:lstStyle/>
        <a:p>
          <a:endParaRPr lang="ru-RU"/>
        </a:p>
      </dgm:t>
    </dgm:pt>
    <dgm:pt modelId="{782360F7-6131-4309-A5D1-BAA2C52606FD}">
      <dgm:prSet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rPr>
            <a:t>Стенд: «Наша жизнь»- развитие связной речи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Arial Unicode MS" pitchFamily="34" charset="-128"/>
            <a:cs typeface="Times New Roman" pitchFamily="18" charset="0"/>
          </a:endParaRPr>
        </a:p>
      </dgm:t>
    </dgm:pt>
    <dgm:pt modelId="{A3C0EBD8-F528-494D-B904-E34D805762DF}" type="parTrans" cxnId="{D9A8612A-E094-4080-90A6-AB0AA87CCD19}">
      <dgm:prSet/>
      <dgm:spPr/>
      <dgm:t>
        <a:bodyPr/>
        <a:lstStyle/>
        <a:p>
          <a:endParaRPr lang="ru-RU"/>
        </a:p>
      </dgm:t>
    </dgm:pt>
    <dgm:pt modelId="{8F945D14-DFBD-4204-ABA7-312B35A2FEE1}" type="sibTrans" cxnId="{D9A8612A-E094-4080-90A6-AB0AA87CCD19}">
      <dgm:prSet/>
      <dgm:spPr/>
      <dgm:t>
        <a:bodyPr/>
        <a:lstStyle/>
        <a:p>
          <a:endParaRPr lang="ru-RU"/>
        </a:p>
      </dgm:t>
    </dgm:pt>
    <dgm:pt modelId="{764569B1-C873-44B8-85D6-5B9D6C194FE1}" type="pres">
      <dgm:prSet presAssocID="{E26142EF-53B7-4E75-BE90-260F4E000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02C4AA-4ECA-4F2E-99BF-87150E50C04A}" type="pres">
      <dgm:prSet presAssocID="{50D9ED06-0152-4EED-9FBE-8FF0F63853B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3C3E-4EE4-475B-876A-A65D8BF00A6C}" type="pres">
      <dgm:prSet presAssocID="{1089AB55-3249-425F-8C53-1E5997CA21A1}" presName="spacer" presStyleCnt="0"/>
      <dgm:spPr/>
    </dgm:pt>
    <dgm:pt modelId="{89F2FF51-402A-44D9-98C2-701C13261BB6}" type="pres">
      <dgm:prSet presAssocID="{4409B4DD-CA2D-42C0-A821-99F39486788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C6B49-92E4-4566-9929-FF5C850E8FFA}" type="pres">
      <dgm:prSet presAssocID="{92E57E20-F49E-481B-A3BF-9FCB2DEDDBC1}" presName="spacer" presStyleCnt="0"/>
      <dgm:spPr/>
    </dgm:pt>
    <dgm:pt modelId="{F72E39AA-E1DA-44A4-B437-A8A2913AFC58}" type="pres">
      <dgm:prSet presAssocID="{3525883D-FD26-406D-AE44-5FB323F64C8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A1A91-84DE-4A10-AFEA-DFBC0C853DFA}" type="pres">
      <dgm:prSet presAssocID="{EB72BF1C-4D42-4C36-BB74-28F94822CF44}" presName="spacer" presStyleCnt="0"/>
      <dgm:spPr/>
    </dgm:pt>
    <dgm:pt modelId="{82F16692-28A0-42EF-9DEB-CA88ECD071B2}" type="pres">
      <dgm:prSet presAssocID="{AC705410-CC7F-4DF0-B91A-E3670663717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7F242-F7B6-416E-B5DD-D41EAD8CA5B7}" type="pres">
      <dgm:prSet presAssocID="{21EA0111-4A39-4C5B-A1B7-9E314E6F7769}" presName="spacer" presStyleCnt="0"/>
      <dgm:spPr/>
    </dgm:pt>
    <dgm:pt modelId="{93D106CA-A45B-494A-A22B-8AA6AB55C954}" type="pres">
      <dgm:prSet presAssocID="{7EFE19F6-EE2D-41E5-8D31-71D08791541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C6BB5-7661-4F09-BACD-55CE5B5F7859}" type="pres">
      <dgm:prSet presAssocID="{8CF2A45E-65B6-4FF3-91BD-D2C6C1CC091B}" presName="spacer" presStyleCnt="0"/>
      <dgm:spPr/>
    </dgm:pt>
    <dgm:pt modelId="{5CB103E5-AA8B-4408-A01D-3B2D89C17FB2}" type="pres">
      <dgm:prSet presAssocID="{4F912FE4-60B1-4842-990C-84C55CAF121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B09A0-4D1C-47D3-AD73-721221590178}" type="pres">
      <dgm:prSet presAssocID="{B2AA6D71-6328-4637-8699-64735CA4B273}" presName="spacer" presStyleCnt="0"/>
      <dgm:spPr/>
    </dgm:pt>
    <dgm:pt modelId="{5C11A285-F8A8-40A5-93B2-116AC7FFDB71}" type="pres">
      <dgm:prSet presAssocID="{782360F7-6131-4309-A5D1-BAA2C52606FD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A10AB-C7F3-4240-AB53-D7A478773F3B}" type="pres">
      <dgm:prSet presAssocID="{8F945D14-DFBD-4204-ABA7-312B35A2FEE1}" presName="spacer" presStyleCnt="0"/>
      <dgm:spPr/>
    </dgm:pt>
    <dgm:pt modelId="{A85EC3E8-D858-40D5-A304-22266E6A9048}" type="pres">
      <dgm:prSet presAssocID="{758844DC-C455-42DC-947B-8C1E65992031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4B042-CFCB-4C9A-B3DD-BC0426ACF4E5}" type="pres">
      <dgm:prSet presAssocID="{0EE63952-4ACA-4B91-9DDB-466F14280F6C}" presName="spacer" presStyleCnt="0"/>
      <dgm:spPr/>
    </dgm:pt>
    <dgm:pt modelId="{564B0E53-FA52-428C-AC82-47A7ABD5AD34}" type="pres">
      <dgm:prSet presAssocID="{9032A703-A211-4CDF-96A9-A5A68D7350A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650AA-732C-4BCB-BABD-627A5812730A}" srcId="{E26142EF-53B7-4E75-BE90-260F4E000888}" destId="{50D9ED06-0152-4EED-9FBE-8FF0F63853B3}" srcOrd="0" destOrd="0" parTransId="{D76942F1-35D4-4E11-9405-11424088E5A8}" sibTransId="{1089AB55-3249-425F-8C53-1E5997CA21A1}"/>
    <dgm:cxn modelId="{E517F922-EEE6-4312-B844-6D456801800F}" type="presOf" srcId="{4F912FE4-60B1-4842-990C-84C55CAF1218}" destId="{5CB103E5-AA8B-4408-A01D-3B2D89C17FB2}" srcOrd="0" destOrd="0" presId="urn:microsoft.com/office/officeart/2005/8/layout/vList2"/>
    <dgm:cxn modelId="{ADB6C474-AA49-482F-B3BF-E59A2646EF43}" srcId="{E26142EF-53B7-4E75-BE90-260F4E000888}" destId="{7EFE19F6-EE2D-41E5-8D31-71D087915415}" srcOrd="4" destOrd="0" parTransId="{AEC68898-321E-4DC0-89CD-6E52FDC09331}" sibTransId="{8CF2A45E-65B6-4FF3-91BD-D2C6C1CC091B}"/>
    <dgm:cxn modelId="{93082ACD-3E37-48E4-9376-7B905D3865B1}" type="presOf" srcId="{3525883D-FD26-406D-AE44-5FB323F64C8B}" destId="{F72E39AA-E1DA-44A4-B437-A8A2913AFC58}" srcOrd="0" destOrd="0" presId="urn:microsoft.com/office/officeart/2005/8/layout/vList2"/>
    <dgm:cxn modelId="{D9A8612A-E094-4080-90A6-AB0AA87CCD19}" srcId="{E26142EF-53B7-4E75-BE90-260F4E000888}" destId="{782360F7-6131-4309-A5D1-BAA2C52606FD}" srcOrd="6" destOrd="0" parTransId="{A3C0EBD8-F528-494D-B904-E34D805762DF}" sibTransId="{8F945D14-DFBD-4204-ABA7-312B35A2FEE1}"/>
    <dgm:cxn modelId="{26EFBDAF-669A-419A-B443-A19C49C94CBD}" type="presOf" srcId="{E26142EF-53B7-4E75-BE90-260F4E000888}" destId="{764569B1-C873-44B8-85D6-5B9D6C194FE1}" srcOrd="0" destOrd="0" presId="urn:microsoft.com/office/officeart/2005/8/layout/vList2"/>
    <dgm:cxn modelId="{38D0D40C-3141-45CE-A857-249F112C70AF}" srcId="{E26142EF-53B7-4E75-BE90-260F4E000888}" destId="{4409B4DD-CA2D-42C0-A821-99F394867881}" srcOrd="1" destOrd="0" parTransId="{93F0F7D4-ADFB-451F-BB1C-6E3F57F19F8D}" sibTransId="{92E57E20-F49E-481B-A3BF-9FCB2DEDDBC1}"/>
    <dgm:cxn modelId="{67D40573-1093-4440-A460-213699C5A117}" type="presOf" srcId="{758844DC-C455-42DC-947B-8C1E65992031}" destId="{A85EC3E8-D858-40D5-A304-22266E6A9048}" srcOrd="0" destOrd="0" presId="urn:microsoft.com/office/officeart/2005/8/layout/vList2"/>
    <dgm:cxn modelId="{D84AE210-01F0-4D39-912D-D15F4E57F25A}" srcId="{E26142EF-53B7-4E75-BE90-260F4E000888}" destId="{758844DC-C455-42DC-947B-8C1E65992031}" srcOrd="7" destOrd="0" parTransId="{7C4F35FC-C4BA-41FE-9951-6FA4F02DFACD}" sibTransId="{0EE63952-4ACA-4B91-9DDB-466F14280F6C}"/>
    <dgm:cxn modelId="{54257E17-58EB-43C3-93C8-752BD51C8D5A}" type="presOf" srcId="{4409B4DD-CA2D-42C0-A821-99F394867881}" destId="{89F2FF51-402A-44D9-98C2-701C13261BB6}" srcOrd="0" destOrd="0" presId="urn:microsoft.com/office/officeart/2005/8/layout/vList2"/>
    <dgm:cxn modelId="{D09E8510-4274-48B2-AA4C-EEFE98629A65}" type="presOf" srcId="{7EFE19F6-EE2D-41E5-8D31-71D087915415}" destId="{93D106CA-A45B-494A-A22B-8AA6AB55C954}" srcOrd="0" destOrd="0" presId="urn:microsoft.com/office/officeart/2005/8/layout/vList2"/>
    <dgm:cxn modelId="{B28138E7-4365-4E12-A38C-832B6AC2274D}" type="presOf" srcId="{9032A703-A211-4CDF-96A9-A5A68D7350A7}" destId="{564B0E53-FA52-428C-AC82-47A7ABD5AD34}" srcOrd="0" destOrd="0" presId="urn:microsoft.com/office/officeart/2005/8/layout/vList2"/>
    <dgm:cxn modelId="{280AAF48-BAD1-47F6-BE8C-D519F770C11B}" srcId="{E26142EF-53B7-4E75-BE90-260F4E000888}" destId="{3525883D-FD26-406D-AE44-5FB323F64C8B}" srcOrd="2" destOrd="0" parTransId="{E3409910-A832-4399-BFE7-A3CFB42955A3}" sibTransId="{EB72BF1C-4D42-4C36-BB74-28F94822CF44}"/>
    <dgm:cxn modelId="{22120EA1-6D57-4FED-A591-3B3CCEF1D795}" srcId="{E26142EF-53B7-4E75-BE90-260F4E000888}" destId="{9032A703-A211-4CDF-96A9-A5A68D7350A7}" srcOrd="8" destOrd="0" parTransId="{A35BBB6A-4756-446E-8E84-C25095803388}" sibTransId="{C22FF9D7-59BA-4FAB-8CDF-2AB68C05B013}"/>
    <dgm:cxn modelId="{ECE27196-4D77-455F-A7F5-CF5CD342C280}" srcId="{E26142EF-53B7-4E75-BE90-260F4E000888}" destId="{AC705410-CC7F-4DF0-B91A-E3670663717C}" srcOrd="3" destOrd="0" parTransId="{F39ADBA0-9971-4B83-8CE3-02641C4D3CD8}" sibTransId="{21EA0111-4A39-4C5B-A1B7-9E314E6F7769}"/>
    <dgm:cxn modelId="{9D9C9114-3721-4F6A-B40B-4EE744B5B315}" type="presOf" srcId="{50D9ED06-0152-4EED-9FBE-8FF0F63853B3}" destId="{F302C4AA-4ECA-4F2E-99BF-87150E50C04A}" srcOrd="0" destOrd="0" presId="urn:microsoft.com/office/officeart/2005/8/layout/vList2"/>
    <dgm:cxn modelId="{D3F12260-9CD3-48F9-98D6-B2BC96A6AEB8}" type="presOf" srcId="{AC705410-CC7F-4DF0-B91A-E3670663717C}" destId="{82F16692-28A0-42EF-9DEB-CA88ECD071B2}" srcOrd="0" destOrd="0" presId="urn:microsoft.com/office/officeart/2005/8/layout/vList2"/>
    <dgm:cxn modelId="{FE80B094-E76A-4F78-92DF-B4E7170613BF}" srcId="{E26142EF-53B7-4E75-BE90-260F4E000888}" destId="{4F912FE4-60B1-4842-990C-84C55CAF1218}" srcOrd="5" destOrd="0" parTransId="{1E039E5C-A406-45CC-A457-1197D2D534C9}" sibTransId="{B2AA6D71-6328-4637-8699-64735CA4B273}"/>
    <dgm:cxn modelId="{FD03846D-CF6E-4EAB-9FA4-D3F7C261374D}" type="presOf" srcId="{782360F7-6131-4309-A5D1-BAA2C52606FD}" destId="{5C11A285-F8A8-40A5-93B2-116AC7FFDB71}" srcOrd="0" destOrd="0" presId="urn:microsoft.com/office/officeart/2005/8/layout/vList2"/>
    <dgm:cxn modelId="{26462C47-AD3E-4660-854E-0F8A3CE2030B}" type="presParOf" srcId="{764569B1-C873-44B8-85D6-5B9D6C194FE1}" destId="{F302C4AA-4ECA-4F2E-99BF-87150E50C04A}" srcOrd="0" destOrd="0" presId="urn:microsoft.com/office/officeart/2005/8/layout/vList2"/>
    <dgm:cxn modelId="{61020C24-848D-4A21-BF1C-AB5467669751}" type="presParOf" srcId="{764569B1-C873-44B8-85D6-5B9D6C194FE1}" destId="{F7103C3E-4EE4-475B-876A-A65D8BF00A6C}" srcOrd="1" destOrd="0" presId="urn:microsoft.com/office/officeart/2005/8/layout/vList2"/>
    <dgm:cxn modelId="{E4FBBE18-9619-4576-BACE-7716229F3287}" type="presParOf" srcId="{764569B1-C873-44B8-85D6-5B9D6C194FE1}" destId="{89F2FF51-402A-44D9-98C2-701C13261BB6}" srcOrd="2" destOrd="0" presId="urn:microsoft.com/office/officeart/2005/8/layout/vList2"/>
    <dgm:cxn modelId="{B05CC86A-AFDE-4635-9476-68ECF8A630D2}" type="presParOf" srcId="{764569B1-C873-44B8-85D6-5B9D6C194FE1}" destId="{C6EC6B49-92E4-4566-9929-FF5C850E8FFA}" srcOrd="3" destOrd="0" presId="urn:microsoft.com/office/officeart/2005/8/layout/vList2"/>
    <dgm:cxn modelId="{E593E66D-93E9-4827-BC8D-24F55222F8D8}" type="presParOf" srcId="{764569B1-C873-44B8-85D6-5B9D6C194FE1}" destId="{F72E39AA-E1DA-44A4-B437-A8A2913AFC58}" srcOrd="4" destOrd="0" presId="urn:microsoft.com/office/officeart/2005/8/layout/vList2"/>
    <dgm:cxn modelId="{7C2F6A86-AFBD-49F0-B531-F6BE3B78EE97}" type="presParOf" srcId="{764569B1-C873-44B8-85D6-5B9D6C194FE1}" destId="{FAEA1A91-84DE-4A10-AFEA-DFBC0C853DFA}" srcOrd="5" destOrd="0" presId="urn:microsoft.com/office/officeart/2005/8/layout/vList2"/>
    <dgm:cxn modelId="{52D030FA-FB6C-4626-A3A9-D394476A2B23}" type="presParOf" srcId="{764569B1-C873-44B8-85D6-5B9D6C194FE1}" destId="{82F16692-28A0-42EF-9DEB-CA88ECD071B2}" srcOrd="6" destOrd="0" presId="urn:microsoft.com/office/officeart/2005/8/layout/vList2"/>
    <dgm:cxn modelId="{C9080702-F252-4960-85A0-2DF2A57097F2}" type="presParOf" srcId="{764569B1-C873-44B8-85D6-5B9D6C194FE1}" destId="{3977F242-F7B6-416E-B5DD-D41EAD8CA5B7}" srcOrd="7" destOrd="0" presId="urn:microsoft.com/office/officeart/2005/8/layout/vList2"/>
    <dgm:cxn modelId="{EE708EE1-3788-47DA-8091-7AFAAF222970}" type="presParOf" srcId="{764569B1-C873-44B8-85D6-5B9D6C194FE1}" destId="{93D106CA-A45B-494A-A22B-8AA6AB55C954}" srcOrd="8" destOrd="0" presId="urn:microsoft.com/office/officeart/2005/8/layout/vList2"/>
    <dgm:cxn modelId="{5DD92CF6-5EF4-4904-8B35-36E648B2DCB1}" type="presParOf" srcId="{764569B1-C873-44B8-85D6-5B9D6C194FE1}" destId="{A23C6BB5-7661-4F09-BACD-55CE5B5F7859}" srcOrd="9" destOrd="0" presId="urn:microsoft.com/office/officeart/2005/8/layout/vList2"/>
    <dgm:cxn modelId="{349EFE6B-473C-42A9-AE8A-EB22527AB106}" type="presParOf" srcId="{764569B1-C873-44B8-85D6-5B9D6C194FE1}" destId="{5CB103E5-AA8B-4408-A01D-3B2D89C17FB2}" srcOrd="10" destOrd="0" presId="urn:microsoft.com/office/officeart/2005/8/layout/vList2"/>
    <dgm:cxn modelId="{27376583-8BA2-45D3-AC57-F689614B9A51}" type="presParOf" srcId="{764569B1-C873-44B8-85D6-5B9D6C194FE1}" destId="{2B3B09A0-4D1C-47D3-AD73-721221590178}" srcOrd="11" destOrd="0" presId="urn:microsoft.com/office/officeart/2005/8/layout/vList2"/>
    <dgm:cxn modelId="{BDBC10A5-E54C-44D2-BEEB-6C83C42731CF}" type="presParOf" srcId="{764569B1-C873-44B8-85D6-5B9D6C194FE1}" destId="{5C11A285-F8A8-40A5-93B2-116AC7FFDB71}" srcOrd="12" destOrd="0" presId="urn:microsoft.com/office/officeart/2005/8/layout/vList2"/>
    <dgm:cxn modelId="{EA20724A-FC14-42CE-9771-D830AA90D722}" type="presParOf" srcId="{764569B1-C873-44B8-85D6-5B9D6C194FE1}" destId="{71EA10AB-C7F3-4240-AB53-D7A478773F3B}" srcOrd="13" destOrd="0" presId="urn:microsoft.com/office/officeart/2005/8/layout/vList2"/>
    <dgm:cxn modelId="{3403D47E-91D8-4861-8F48-A286830BE3CE}" type="presParOf" srcId="{764569B1-C873-44B8-85D6-5B9D6C194FE1}" destId="{A85EC3E8-D858-40D5-A304-22266E6A9048}" srcOrd="14" destOrd="0" presId="urn:microsoft.com/office/officeart/2005/8/layout/vList2"/>
    <dgm:cxn modelId="{8228FC21-7588-4117-81A1-60C58A233516}" type="presParOf" srcId="{764569B1-C873-44B8-85D6-5B9D6C194FE1}" destId="{C624B042-CFCB-4C9A-B3DD-BC0426ACF4E5}" srcOrd="15" destOrd="0" presId="urn:microsoft.com/office/officeart/2005/8/layout/vList2"/>
    <dgm:cxn modelId="{3814C8F4-A9C6-4010-B9FD-57EB5FA10055}" type="presParOf" srcId="{764569B1-C873-44B8-85D6-5B9D6C194FE1}" destId="{564B0E53-FA52-428C-AC82-47A7ABD5AD3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B562B3-4E04-41D1-A467-43AFAFCD0B54}" type="doc">
      <dgm:prSet loTypeId="urn:microsoft.com/office/officeart/2005/8/layout/cycle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37846-5C8B-4876-A330-11222ACE627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Компьютерная программа «Видимая речь»</a:t>
          </a:r>
          <a:endParaRPr lang="ru-RU" sz="1400" b="1" dirty="0">
            <a:solidFill>
              <a:schemeClr val="tx1"/>
            </a:solidFill>
          </a:endParaRPr>
        </a:p>
      </dgm:t>
    </dgm:pt>
    <dgm:pt modelId="{1FCDBDD2-2AB9-4C67-B3B7-904B0FC96C2B}" type="parTrans" cxnId="{3BE698E5-4F1C-4B89-A898-A6D3576FDAF5}">
      <dgm:prSet/>
      <dgm:spPr/>
      <dgm:t>
        <a:bodyPr/>
        <a:lstStyle/>
        <a:p>
          <a:endParaRPr lang="ru-RU"/>
        </a:p>
      </dgm:t>
    </dgm:pt>
    <dgm:pt modelId="{1714B382-5AC4-4E3D-8681-AE663553F6B0}" type="sibTrans" cxnId="{3BE698E5-4F1C-4B89-A898-A6D3576FDAF5}">
      <dgm:prSet/>
      <dgm:spPr/>
      <dgm:t>
        <a:bodyPr/>
        <a:lstStyle/>
        <a:p>
          <a:endParaRPr lang="ru-RU"/>
        </a:p>
      </dgm:t>
    </dgm:pt>
    <dgm:pt modelId="{8C760379-0808-4BF9-A156-A3D3EDC0373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«Игры </a:t>
          </a:r>
        </a:p>
        <a:p>
          <a:r>
            <a:rPr lang="ru-RU" sz="1400" b="1" dirty="0" smtClean="0">
              <a:solidFill>
                <a:schemeClr val="tx1"/>
              </a:solidFill>
            </a:rPr>
            <a:t>с водой»</a:t>
          </a:r>
          <a:endParaRPr lang="ru-RU" sz="1400" b="1" dirty="0">
            <a:solidFill>
              <a:schemeClr val="tx1"/>
            </a:solidFill>
          </a:endParaRPr>
        </a:p>
      </dgm:t>
    </dgm:pt>
    <dgm:pt modelId="{740A05F4-FBC5-46B8-9888-C7F54F36E26F}" type="parTrans" cxnId="{F98F7341-1E2A-4012-8EEA-6982721D9EC3}">
      <dgm:prSet/>
      <dgm:spPr/>
      <dgm:t>
        <a:bodyPr/>
        <a:lstStyle/>
        <a:p>
          <a:endParaRPr lang="ru-RU"/>
        </a:p>
      </dgm:t>
    </dgm:pt>
    <dgm:pt modelId="{9431AB3A-075F-4531-9C90-8257C5EC4870}" type="sibTrans" cxnId="{F98F7341-1E2A-4012-8EEA-6982721D9EC3}">
      <dgm:prSet/>
      <dgm:spPr/>
      <dgm:t>
        <a:bodyPr/>
        <a:lstStyle/>
        <a:p>
          <a:endParaRPr lang="ru-RU"/>
        </a:p>
      </dgm:t>
    </dgm:pt>
    <dgm:pt modelId="{C0F612ED-D0F5-4EC3-8110-EF708A52144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Слайд-</a:t>
          </a:r>
        </a:p>
        <a:p>
          <a:r>
            <a:rPr lang="ru-RU" sz="1400" b="1" dirty="0" smtClean="0">
              <a:solidFill>
                <a:schemeClr val="tx1"/>
              </a:solidFill>
            </a:rPr>
            <a:t>игротека</a:t>
          </a:r>
          <a:endParaRPr lang="ru-RU" sz="1400" b="1" dirty="0">
            <a:solidFill>
              <a:schemeClr val="tx1"/>
            </a:solidFill>
          </a:endParaRPr>
        </a:p>
      </dgm:t>
    </dgm:pt>
    <dgm:pt modelId="{73DBC595-4B62-4546-B150-B5C5B40B366B}" type="parTrans" cxnId="{38A9BADA-E891-4D19-95F1-E811EE307F23}">
      <dgm:prSet/>
      <dgm:spPr/>
      <dgm:t>
        <a:bodyPr/>
        <a:lstStyle/>
        <a:p>
          <a:endParaRPr lang="ru-RU"/>
        </a:p>
      </dgm:t>
    </dgm:pt>
    <dgm:pt modelId="{23A1652B-A135-4248-BC69-08FD43F6EA03}" type="sibTrans" cxnId="{38A9BADA-E891-4D19-95F1-E811EE307F23}">
      <dgm:prSet/>
      <dgm:spPr/>
      <dgm:t>
        <a:bodyPr/>
        <a:lstStyle/>
        <a:p>
          <a:endParaRPr lang="ru-RU"/>
        </a:p>
      </dgm:t>
    </dgm:pt>
    <dgm:pt modelId="{82488EA4-6688-4EBA-B6F1-B9434EAA76F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«Лесенка успеха» (детское </a:t>
          </a:r>
          <a:r>
            <a:rPr lang="ru-RU" sz="1400" b="1" dirty="0" err="1" smtClean="0">
              <a:solidFill>
                <a:schemeClr val="tx1"/>
              </a:solidFill>
            </a:rPr>
            <a:t>портфолио</a:t>
          </a:r>
          <a:r>
            <a:rPr lang="ru-RU" sz="1400" b="1" dirty="0" smtClean="0">
              <a:solidFill>
                <a:schemeClr val="tx1"/>
              </a:solidFill>
            </a:rPr>
            <a:t>)</a:t>
          </a:r>
          <a:endParaRPr lang="ru-RU" sz="1400" b="1" dirty="0">
            <a:solidFill>
              <a:schemeClr val="tx1"/>
            </a:solidFill>
          </a:endParaRPr>
        </a:p>
      </dgm:t>
    </dgm:pt>
    <dgm:pt modelId="{0612BFA7-1127-429E-A92C-E5540ED7958C}" type="parTrans" cxnId="{0297B808-8CD5-4A3B-BE3B-9D3B9F3E25E0}">
      <dgm:prSet/>
      <dgm:spPr/>
      <dgm:t>
        <a:bodyPr/>
        <a:lstStyle/>
        <a:p>
          <a:endParaRPr lang="ru-RU"/>
        </a:p>
      </dgm:t>
    </dgm:pt>
    <dgm:pt modelId="{4AA29D60-BBEC-4566-AC38-290F448804AD}" type="sibTrans" cxnId="{0297B808-8CD5-4A3B-BE3B-9D3B9F3E25E0}">
      <dgm:prSet/>
      <dgm:spPr/>
      <dgm:t>
        <a:bodyPr/>
        <a:lstStyle/>
        <a:p>
          <a:endParaRPr lang="ru-RU"/>
        </a:p>
      </dgm:t>
    </dgm:pt>
    <dgm:pt modelId="{5F5340EA-0A25-4812-B09F-373CFA07257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Игровые упражнения с релаксацией</a:t>
          </a:r>
          <a:endParaRPr lang="ru-RU" sz="1400" b="1" dirty="0">
            <a:solidFill>
              <a:schemeClr val="tx1"/>
            </a:solidFill>
          </a:endParaRPr>
        </a:p>
      </dgm:t>
    </dgm:pt>
    <dgm:pt modelId="{70E5863D-5F7A-4900-889C-87DC4FA524D1}" type="parTrans" cxnId="{25EF593D-3E4E-43E7-913B-D18AC79ABCFB}">
      <dgm:prSet/>
      <dgm:spPr/>
      <dgm:t>
        <a:bodyPr/>
        <a:lstStyle/>
        <a:p>
          <a:endParaRPr lang="ru-RU"/>
        </a:p>
      </dgm:t>
    </dgm:pt>
    <dgm:pt modelId="{895B6174-41B3-4E97-B738-E3413DBC6480}" type="sibTrans" cxnId="{25EF593D-3E4E-43E7-913B-D18AC79ABCFB}">
      <dgm:prSet/>
      <dgm:spPr/>
      <dgm:t>
        <a:bodyPr/>
        <a:lstStyle/>
        <a:p>
          <a:endParaRPr lang="ru-RU"/>
        </a:p>
      </dgm:t>
    </dgm:pt>
    <dgm:pt modelId="{7F50BBF7-DE75-47C5-9E33-226F8AEBEB9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«Игры с </a:t>
          </a:r>
        </a:p>
        <a:p>
          <a:r>
            <a:rPr lang="ru-RU" sz="1400" b="1" dirty="0" smtClean="0">
              <a:solidFill>
                <a:schemeClr val="tx1"/>
              </a:solidFill>
            </a:rPr>
            <a:t>песком»</a:t>
          </a:r>
          <a:endParaRPr lang="ru-RU" sz="1400" b="1" dirty="0">
            <a:solidFill>
              <a:schemeClr val="tx1"/>
            </a:solidFill>
          </a:endParaRPr>
        </a:p>
      </dgm:t>
    </dgm:pt>
    <dgm:pt modelId="{E9B325F3-7A2B-4DA4-BFBA-F3CEC7E3D2E5}" type="parTrans" cxnId="{8B2C5BF3-804A-42B7-8730-94844AFBFCC2}">
      <dgm:prSet/>
      <dgm:spPr/>
      <dgm:t>
        <a:bodyPr/>
        <a:lstStyle/>
        <a:p>
          <a:endParaRPr lang="ru-RU"/>
        </a:p>
      </dgm:t>
    </dgm:pt>
    <dgm:pt modelId="{B2E3C6B1-4452-4370-BC75-48DAC6B8C5C7}" type="sibTrans" cxnId="{8B2C5BF3-804A-42B7-8730-94844AFBFCC2}">
      <dgm:prSet/>
      <dgm:spPr/>
      <dgm:t>
        <a:bodyPr/>
        <a:lstStyle/>
        <a:p>
          <a:endParaRPr lang="ru-RU"/>
        </a:p>
      </dgm:t>
    </dgm:pt>
    <dgm:pt modelId="{575685E3-E8A1-4EA7-BDD3-F2A7E1F1C668}" type="pres">
      <dgm:prSet presAssocID="{6AB562B3-4E04-41D1-A467-43AFAFCD0B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E0C5F9-1D68-40AA-B213-3C4C09E4D7FF}" type="pres">
      <dgm:prSet presAssocID="{7DB37846-5C8B-4876-A330-11222ACE62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EC885-7D3A-49B0-8A6E-2D4FA8F1D3E7}" type="pres">
      <dgm:prSet presAssocID="{7DB37846-5C8B-4876-A330-11222ACE6277}" presName="spNode" presStyleCnt="0"/>
      <dgm:spPr/>
    </dgm:pt>
    <dgm:pt modelId="{A9C95073-54BB-448C-9788-F31DFB612E34}" type="pres">
      <dgm:prSet presAssocID="{1714B382-5AC4-4E3D-8681-AE663553F6B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25DBCFA9-F001-449A-B0FB-54B4D7AE7E42}" type="pres">
      <dgm:prSet presAssocID="{8C760379-0808-4BF9-A156-A3D3EDC03738}" presName="node" presStyleLbl="node1" presStyleIdx="1" presStyleCnt="6" custRadScaleRad="103002" custRadScaleInc="8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B0AEB-626D-4C0C-B5F6-6991299C7CF7}" type="pres">
      <dgm:prSet presAssocID="{8C760379-0808-4BF9-A156-A3D3EDC03738}" presName="spNode" presStyleCnt="0"/>
      <dgm:spPr/>
    </dgm:pt>
    <dgm:pt modelId="{3D5DB244-6045-4D6B-BBD0-37B6E6BD8FAA}" type="pres">
      <dgm:prSet presAssocID="{9431AB3A-075F-4531-9C90-8257C5EC4870}" presName="sibTrans" presStyleLbl="sibTrans1D1" presStyleIdx="1" presStyleCnt="6"/>
      <dgm:spPr/>
      <dgm:t>
        <a:bodyPr/>
        <a:lstStyle/>
        <a:p>
          <a:endParaRPr lang="ru-RU"/>
        </a:p>
      </dgm:t>
    </dgm:pt>
    <dgm:pt modelId="{ACC0BDF2-A379-4581-B94F-4593C985E159}" type="pres">
      <dgm:prSet presAssocID="{C0F612ED-D0F5-4EC3-8110-EF708A52144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7082A-147A-4587-8A86-A1E13CD71870}" type="pres">
      <dgm:prSet presAssocID="{C0F612ED-D0F5-4EC3-8110-EF708A521445}" presName="spNode" presStyleCnt="0"/>
      <dgm:spPr/>
    </dgm:pt>
    <dgm:pt modelId="{15A29116-2BB8-46CE-8F54-96ED702777DD}" type="pres">
      <dgm:prSet presAssocID="{23A1652B-A135-4248-BC69-08FD43F6EA0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11B7757E-F153-40E3-8EF0-9171DFE34133}" type="pres">
      <dgm:prSet presAssocID="{82488EA4-6688-4EBA-B6F1-B9434EAA76F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DCA0D-89F7-41E9-B0AD-1A79777F74FC}" type="pres">
      <dgm:prSet presAssocID="{82488EA4-6688-4EBA-B6F1-B9434EAA76FC}" presName="spNode" presStyleCnt="0"/>
      <dgm:spPr/>
    </dgm:pt>
    <dgm:pt modelId="{0F84A14A-0C73-45E2-B07A-4221DADF71BF}" type="pres">
      <dgm:prSet presAssocID="{4AA29D60-BBEC-4566-AC38-290F448804AD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D46FC7E-D91C-49EE-84C6-7BC5620D8C7D}" type="pres">
      <dgm:prSet presAssocID="{5F5340EA-0A25-4812-B09F-373CFA07257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8022C-4AAD-442F-90C9-CD2CA75D2021}" type="pres">
      <dgm:prSet presAssocID="{5F5340EA-0A25-4812-B09F-373CFA072578}" presName="spNode" presStyleCnt="0"/>
      <dgm:spPr/>
    </dgm:pt>
    <dgm:pt modelId="{318381BA-8A46-42DF-9E12-2B15819CB09A}" type="pres">
      <dgm:prSet presAssocID="{895B6174-41B3-4E97-B738-E3413DBC6480}" presName="sibTrans" presStyleLbl="sibTrans1D1" presStyleIdx="4" presStyleCnt="6"/>
      <dgm:spPr/>
      <dgm:t>
        <a:bodyPr/>
        <a:lstStyle/>
        <a:p>
          <a:endParaRPr lang="ru-RU"/>
        </a:p>
      </dgm:t>
    </dgm:pt>
    <dgm:pt modelId="{020A0DB9-12BA-43D0-8C21-F944B5220133}" type="pres">
      <dgm:prSet presAssocID="{7F50BBF7-DE75-47C5-9E33-226F8AEBEB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D9141-8A6A-4001-B0B5-AA53C792DF45}" type="pres">
      <dgm:prSet presAssocID="{7F50BBF7-DE75-47C5-9E33-226F8AEBEB9B}" presName="spNode" presStyleCnt="0"/>
      <dgm:spPr/>
    </dgm:pt>
    <dgm:pt modelId="{4F59B710-4BFA-4A10-A245-ECD46A61870E}" type="pres">
      <dgm:prSet presAssocID="{B2E3C6B1-4452-4370-BC75-48DAC6B8C5C7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ED03418-F348-4FE4-9CB6-7293D764319A}" type="presOf" srcId="{7DB37846-5C8B-4876-A330-11222ACE6277}" destId="{22E0C5F9-1D68-40AA-B213-3C4C09E4D7FF}" srcOrd="0" destOrd="0" presId="urn:microsoft.com/office/officeart/2005/8/layout/cycle6"/>
    <dgm:cxn modelId="{0297B808-8CD5-4A3B-BE3B-9D3B9F3E25E0}" srcId="{6AB562B3-4E04-41D1-A467-43AFAFCD0B54}" destId="{82488EA4-6688-4EBA-B6F1-B9434EAA76FC}" srcOrd="3" destOrd="0" parTransId="{0612BFA7-1127-429E-A92C-E5540ED7958C}" sibTransId="{4AA29D60-BBEC-4566-AC38-290F448804AD}"/>
    <dgm:cxn modelId="{49C36166-E4A2-4BD2-A032-265C22C05474}" type="presOf" srcId="{6AB562B3-4E04-41D1-A467-43AFAFCD0B54}" destId="{575685E3-E8A1-4EA7-BDD3-F2A7E1F1C668}" srcOrd="0" destOrd="0" presId="urn:microsoft.com/office/officeart/2005/8/layout/cycle6"/>
    <dgm:cxn modelId="{49A10F64-BEFA-4635-97E7-38AD1C132B1D}" type="presOf" srcId="{1714B382-5AC4-4E3D-8681-AE663553F6B0}" destId="{A9C95073-54BB-448C-9788-F31DFB612E34}" srcOrd="0" destOrd="0" presId="urn:microsoft.com/office/officeart/2005/8/layout/cycle6"/>
    <dgm:cxn modelId="{F5449B02-6E83-46A6-807A-5636F467E333}" type="presOf" srcId="{9431AB3A-075F-4531-9C90-8257C5EC4870}" destId="{3D5DB244-6045-4D6B-BBD0-37B6E6BD8FAA}" srcOrd="0" destOrd="0" presId="urn:microsoft.com/office/officeart/2005/8/layout/cycle6"/>
    <dgm:cxn modelId="{E4B92FC3-D58C-40F4-A4AD-BF40B6D5F4C0}" type="presOf" srcId="{895B6174-41B3-4E97-B738-E3413DBC6480}" destId="{318381BA-8A46-42DF-9E12-2B15819CB09A}" srcOrd="0" destOrd="0" presId="urn:microsoft.com/office/officeart/2005/8/layout/cycle6"/>
    <dgm:cxn modelId="{A0714A37-3080-4491-8BA1-8A406DE3BA83}" type="presOf" srcId="{7F50BBF7-DE75-47C5-9E33-226F8AEBEB9B}" destId="{020A0DB9-12BA-43D0-8C21-F944B5220133}" srcOrd="0" destOrd="0" presId="urn:microsoft.com/office/officeart/2005/8/layout/cycle6"/>
    <dgm:cxn modelId="{94879D81-A554-4D6D-BF18-1D411D7B9D31}" type="presOf" srcId="{82488EA4-6688-4EBA-B6F1-B9434EAA76FC}" destId="{11B7757E-F153-40E3-8EF0-9171DFE34133}" srcOrd="0" destOrd="0" presId="urn:microsoft.com/office/officeart/2005/8/layout/cycle6"/>
    <dgm:cxn modelId="{AFF744FE-D1B7-47B6-BBE8-1E260B8EE8BF}" type="presOf" srcId="{C0F612ED-D0F5-4EC3-8110-EF708A521445}" destId="{ACC0BDF2-A379-4581-B94F-4593C985E159}" srcOrd="0" destOrd="0" presId="urn:microsoft.com/office/officeart/2005/8/layout/cycle6"/>
    <dgm:cxn modelId="{25EF593D-3E4E-43E7-913B-D18AC79ABCFB}" srcId="{6AB562B3-4E04-41D1-A467-43AFAFCD0B54}" destId="{5F5340EA-0A25-4812-B09F-373CFA072578}" srcOrd="4" destOrd="0" parTransId="{70E5863D-5F7A-4900-889C-87DC4FA524D1}" sibTransId="{895B6174-41B3-4E97-B738-E3413DBC6480}"/>
    <dgm:cxn modelId="{F98F7341-1E2A-4012-8EEA-6982721D9EC3}" srcId="{6AB562B3-4E04-41D1-A467-43AFAFCD0B54}" destId="{8C760379-0808-4BF9-A156-A3D3EDC03738}" srcOrd="1" destOrd="0" parTransId="{740A05F4-FBC5-46B8-9888-C7F54F36E26F}" sibTransId="{9431AB3A-075F-4531-9C90-8257C5EC4870}"/>
    <dgm:cxn modelId="{212C4049-C6C3-4B75-845E-D3EE52417EA0}" type="presOf" srcId="{B2E3C6B1-4452-4370-BC75-48DAC6B8C5C7}" destId="{4F59B710-4BFA-4A10-A245-ECD46A61870E}" srcOrd="0" destOrd="0" presId="urn:microsoft.com/office/officeart/2005/8/layout/cycle6"/>
    <dgm:cxn modelId="{3BE698E5-4F1C-4B89-A898-A6D3576FDAF5}" srcId="{6AB562B3-4E04-41D1-A467-43AFAFCD0B54}" destId="{7DB37846-5C8B-4876-A330-11222ACE6277}" srcOrd="0" destOrd="0" parTransId="{1FCDBDD2-2AB9-4C67-B3B7-904B0FC96C2B}" sibTransId="{1714B382-5AC4-4E3D-8681-AE663553F6B0}"/>
    <dgm:cxn modelId="{C1F9F6A5-A155-4CFC-AE65-8FDEF2DDEF3B}" type="presOf" srcId="{8C760379-0808-4BF9-A156-A3D3EDC03738}" destId="{25DBCFA9-F001-449A-B0FB-54B4D7AE7E42}" srcOrd="0" destOrd="0" presId="urn:microsoft.com/office/officeart/2005/8/layout/cycle6"/>
    <dgm:cxn modelId="{D572B3F0-4497-456B-8031-8C56FBFBD488}" type="presOf" srcId="{4AA29D60-BBEC-4566-AC38-290F448804AD}" destId="{0F84A14A-0C73-45E2-B07A-4221DADF71BF}" srcOrd="0" destOrd="0" presId="urn:microsoft.com/office/officeart/2005/8/layout/cycle6"/>
    <dgm:cxn modelId="{8B2C5BF3-804A-42B7-8730-94844AFBFCC2}" srcId="{6AB562B3-4E04-41D1-A467-43AFAFCD0B54}" destId="{7F50BBF7-DE75-47C5-9E33-226F8AEBEB9B}" srcOrd="5" destOrd="0" parTransId="{E9B325F3-7A2B-4DA4-BFBA-F3CEC7E3D2E5}" sibTransId="{B2E3C6B1-4452-4370-BC75-48DAC6B8C5C7}"/>
    <dgm:cxn modelId="{38A9BADA-E891-4D19-95F1-E811EE307F23}" srcId="{6AB562B3-4E04-41D1-A467-43AFAFCD0B54}" destId="{C0F612ED-D0F5-4EC3-8110-EF708A521445}" srcOrd="2" destOrd="0" parTransId="{73DBC595-4B62-4546-B150-B5C5B40B366B}" sibTransId="{23A1652B-A135-4248-BC69-08FD43F6EA03}"/>
    <dgm:cxn modelId="{70A87B5E-B8E2-4FC4-8285-899DE5FE1535}" type="presOf" srcId="{23A1652B-A135-4248-BC69-08FD43F6EA03}" destId="{15A29116-2BB8-46CE-8F54-96ED702777DD}" srcOrd="0" destOrd="0" presId="urn:microsoft.com/office/officeart/2005/8/layout/cycle6"/>
    <dgm:cxn modelId="{BE0C344D-152C-4A6E-9F4E-BD4D4599EBE3}" type="presOf" srcId="{5F5340EA-0A25-4812-B09F-373CFA072578}" destId="{BD46FC7E-D91C-49EE-84C6-7BC5620D8C7D}" srcOrd="0" destOrd="0" presId="urn:microsoft.com/office/officeart/2005/8/layout/cycle6"/>
    <dgm:cxn modelId="{2772E974-9624-4D68-A815-811B9D3A3B79}" type="presParOf" srcId="{575685E3-E8A1-4EA7-BDD3-F2A7E1F1C668}" destId="{22E0C5F9-1D68-40AA-B213-3C4C09E4D7FF}" srcOrd="0" destOrd="0" presId="urn:microsoft.com/office/officeart/2005/8/layout/cycle6"/>
    <dgm:cxn modelId="{8731FD72-CF26-4F3B-B88F-09266B1C9FE9}" type="presParOf" srcId="{575685E3-E8A1-4EA7-BDD3-F2A7E1F1C668}" destId="{FC6EC885-7D3A-49B0-8A6E-2D4FA8F1D3E7}" srcOrd="1" destOrd="0" presId="urn:microsoft.com/office/officeart/2005/8/layout/cycle6"/>
    <dgm:cxn modelId="{24F51DAA-3BC0-4DCB-98A6-8CACB56B2C7E}" type="presParOf" srcId="{575685E3-E8A1-4EA7-BDD3-F2A7E1F1C668}" destId="{A9C95073-54BB-448C-9788-F31DFB612E34}" srcOrd="2" destOrd="0" presId="urn:microsoft.com/office/officeart/2005/8/layout/cycle6"/>
    <dgm:cxn modelId="{1C7C23E6-8B7E-4AAA-82F5-A98B996E3746}" type="presParOf" srcId="{575685E3-E8A1-4EA7-BDD3-F2A7E1F1C668}" destId="{25DBCFA9-F001-449A-B0FB-54B4D7AE7E42}" srcOrd="3" destOrd="0" presId="urn:microsoft.com/office/officeart/2005/8/layout/cycle6"/>
    <dgm:cxn modelId="{90E76373-84F4-42B9-83EA-C6D32518F27F}" type="presParOf" srcId="{575685E3-E8A1-4EA7-BDD3-F2A7E1F1C668}" destId="{CFFB0AEB-626D-4C0C-B5F6-6991299C7CF7}" srcOrd="4" destOrd="0" presId="urn:microsoft.com/office/officeart/2005/8/layout/cycle6"/>
    <dgm:cxn modelId="{B74A697D-E428-4D87-ACF3-10E55369FF3C}" type="presParOf" srcId="{575685E3-E8A1-4EA7-BDD3-F2A7E1F1C668}" destId="{3D5DB244-6045-4D6B-BBD0-37B6E6BD8FAA}" srcOrd="5" destOrd="0" presId="urn:microsoft.com/office/officeart/2005/8/layout/cycle6"/>
    <dgm:cxn modelId="{1DA83890-0EC6-4791-8B06-920E2F5ECF22}" type="presParOf" srcId="{575685E3-E8A1-4EA7-BDD3-F2A7E1F1C668}" destId="{ACC0BDF2-A379-4581-B94F-4593C985E159}" srcOrd="6" destOrd="0" presId="urn:microsoft.com/office/officeart/2005/8/layout/cycle6"/>
    <dgm:cxn modelId="{31CF928B-BB6A-4446-9E1D-F79591DC02D9}" type="presParOf" srcId="{575685E3-E8A1-4EA7-BDD3-F2A7E1F1C668}" destId="{EAF7082A-147A-4587-8A86-A1E13CD71870}" srcOrd="7" destOrd="0" presId="urn:microsoft.com/office/officeart/2005/8/layout/cycle6"/>
    <dgm:cxn modelId="{F243CF74-09C9-44F5-B6A1-3410944F3338}" type="presParOf" srcId="{575685E3-E8A1-4EA7-BDD3-F2A7E1F1C668}" destId="{15A29116-2BB8-46CE-8F54-96ED702777DD}" srcOrd="8" destOrd="0" presId="urn:microsoft.com/office/officeart/2005/8/layout/cycle6"/>
    <dgm:cxn modelId="{F7961BDE-B224-40CA-AF04-37FC11DA3919}" type="presParOf" srcId="{575685E3-E8A1-4EA7-BDD3-F2A7E1F1C668}" destId="{11B7757E-F153-40E3-8EF0-9171DFE34133}" srcOrd="9" destOrd="0" presId="urn:microsoft.com/office/officeart/2005/8/layout/cycle6"/>
    <dgm:cxn modelId="{1291A64F-3F08-4A3A-924B-32483506B2FB}" type="presParOf" srcId="{575685E3-E8A1-4EA7-BDD3-F2A7E1F1C668}" destId="{602DCA0D-89F7-41E9-B0AD-1A79777F74FC}" srcOrd="10" destOrd="0" presId="urn:microsoft.com/office/officeart/2005/8/layout/cycle6"/>
    <dgm:cxn modelId="{9088A2C0-9DC1-478E-985C-8802383BB185}" type="presParOf" srcId="{575685E3-E8A1-4EA7-BDD3-F2A7E1F1C668}" destId="{0F84A14A-0C73-45E2-B07A-4221DADF71BF}" srcOrd="11" destOrd="0" presId="urn:microsoft.com/office/officeart/2005/8/layout/cycle6"/>
    <dgm:cxn modelId="{FE9D399D-9B8B-483E-A7B0-0E942969CC29}" type="presParOf" srcId="{575685E3-E8A1-4EA7-BDD3-F2A7E1F1C668}" destId="{BD46FC7E-D91C-49EE-84C6-7BC5620D8C7D}" srcOrd="12" destOrd="0" presId="urn:microsoft.com/office/officeart/2005/8/layout/cycle6"/>
    <dgm:cxn modelId="{11CB70EF-C3C5-4614-AB41-C6D92A2AFA1C}" type="presParOf" srcId="{575685E3-E8A1-4EA7-BDD3-F2A7E1F1C668}" destId="{C9D8022C-4AAD-442F-90C9-CD2CA75D2021}" srcOrd="13" destOrd="0" presId="urn:microsoft.com/office/officeart/2005/8/layout/cycle6"/>
    <dgm:cxn modelId="{E7FD71C9-33D1-4DE6-A5BF-02D3A6676622}" type="presParOf" srcId="{575685E3-E8A1-4EA7-BDD3-F2A7E1F1C668}" destId="{318381BA-8A46-42DF-9E12-2B15819CB09A}" srcOrd="14" destOrd="0" presId="urn:microsoft.com/office/officeart/2005/8/layout/cycle6"/>
    <dgm:cxn modelId="{135E5C2A-426F-45D9-9DAF-9DF6B09B24E9}" type="presParOf" srcId="{575685E3-E8A1-4EA7-BDD3-F2A7E1F1C668}" destId="{020A0DB9-12BA-43D0-8C21-F944B5220133}" srcOrd="15" destOrd="0" presId="urn:microsoft.com/office/officeart/2005/8/layout/cycle6"/>
    <dgm:cxn modelId="{8D4B7D85-90D5-474B-9187-77DF9643E0DA}" type="presParOf" srcId="{575685E3-E8A1-4EA7-BDD3-F2A7E1F1C668}" destId="{D1DD9141-8A6A-4001-B0B5-AA53C792DF45}" srcOrd="16" destOrd="0" presId="urn:microsoft.com/office/officeart/2005/8/layout/cycle6"/>
    <dgm:cxn modelId="{0B520EB4-8CB1-4AFB-A09D-DAEC81DDB8B5}" type="presParOf" srcId="{575685E3-E8A1-4EA7-BDD3-F2A7E1F1C668}" destId="{4F59B710-4BFA-4A10-A245-ECD46A61870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0A27F3-977A-49E4-98F8-7957377D7C3F}" type="doc">
      <dgm:prSet loTypeId="urn:microsoft.com/office/officeart/2005/8/layout/h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58F5FE-9FBB-425E-B3CC-2C76026A627B}">
      <dgm:prSet phldrT="[Текст]"/>
      <dgm:spPr/>
      <dgm:t>
        <a:bodyPr/>
        <a:lstStyle/>
        <a:p>
          <a:r>
            <a:rPr lang="ru-RU" dirty="0" smtClean="0"/>
            <a:t>Информационное взаимодействие</a:t>
          </a:r>
          <a:endParaRPr lang="ru-RU" dirty="0"/>
        </a:p>
      </dgm:t>
    </dgm:pt>
    <dgm:pt modelId="{72A5A6FE-FCD1-4D80-BCC8-731BB6BDE49F}" type="parTrans" cxnId="{63770879-0D33-4F8B-8C0F-BC7F59E32113}">
      <dgm:prSet/>
      <dgm:spPr/>
      <dgm:t>
        <a:bodyPr/>
        <a:lstStyle/>
        <a:p>
          <a:endParaRPr lang="ru-RU"/>
        </a:p>
      </dgm:t>
    </dgm:pt>
    <dgm:pt modelId="{95BA3CB3-A32C-445B-9DF5-7033AA8116E0}" type="sibTrans" cxnId="{63770879-0D33-4F8B-8C0F-BC7F59E32113}">
      <dgm:prSet/>
      <dgm:spPr/>
      <dgm:t>
        <a:bodyPr/>
        <a:lstStyle/>
        <a:p>
          <a:endParaRPr lang="ru-RU"/>
        </a:p>
      </dgm:t>
    </dgm:pt>
    <dgm:pt modelId="{7B9F089E-85D9-453A-B2D8-A9601DD491DE}">
      <dgm:prSet phldrT="[Текст]"/>
      <dgm:spPr/>
      <dgm:t>
        <a:bodyPr/>
        <a:lstStyle/>
        <a:p>
          <a:r>
            <a:rPr lang="ru-RU" dirty="0" smtClean="0"/>
            <a:t>Информационный стенд «Работаем в соответствии с ФГТ»</a:t>
          </a:r>
          <a:endParaRPr lang="ru-RU" dirty="0"/>
        </a:p>
      </dgm:t>
    </dgm:pt>
    <dgm:pt modelId="{B71B0FBD-F4AB-469D-921F-2759EB490788}" type="parTrans" cxnId="{D1122374-5170-43E4-919D-766604A56199}">
      <dgm:prSet/>
      <dgm:spPr/>
      <dgm:t>
        <a:bodyPr/>
        <a:lstStyle/>
        <a:p>
          <a:endParaRPr lang="ru-RU"/>
        </a:p>
      </dgm:t>
    </dgm:pt>
    <dgm:pt modelId="{69C85CD8-9883-488B-B0BD-16C3E853D6F2}" type="sibTrans" cxnId="{D1122374-5170-43E4-919D-766604A56199}">
      <dgm:prSet/>
      <dgm:spPr/>
      <dgm:t>
        <a:bodyPr/>
        <a:lstStyle/>
        <a:p>
          <a:endParaRPr lang="ru-RU"/>
        </a:p>
      </dgm:t>
    </dgm:pt>
    <dgm:pt modelId="{0C835648-99D5-44B1-9F19-1A10F05E7A20}">
      <dgm:prSet phldrT="[Текст]"/>
      <dgm:spPr/>
      <dgm:t>
        <a:bodyPr/>
        <a:lstStyle/>
        <a:p>
          <a:r>
            <a:rPr lang="ru-RU" dirty="0" smtClean="0"/>
            <a:t>Тематические памятки</a:t>
          </a:r>
          <a:endParaRPr lang="ru-RU" dirty="0"/>
        </a:p>
      </dgm:t>
    </dgm:pt>
    <dgm:pt modelId="{06688D1B-2BD7-4B68-A907-EF954E712D35}" type="parTrans" cxnId="{8ADF30B9-07B9-4193-9965-8206237CBEF3}">
      <dgm:prSet/>
      <dgm:spPr/>
      <dgm:t>
        <a:bodyPr/>
        <a:lstStyle/>
        <a:p>
          <a:endParaRPr lang="ru-RU"/>
        </a:p>
      </dgm:t>
    </dgm:pt>
    <dgm:pt modelId="{E630D329-7043-4B54-997A-4B2D23E9CCBE}" type="sibTrans" cxnId="{8ADF30B9-07B9-4193-9965-8206237CBEF3}">
      <dgm:prSet/>
      <dgm:spPr/>
      <dgm:t>
        <a:bodyPr/>
        <a:lstStyle/>
        <a:p>
          <a:endParaRPr lang="ru-RU"/>
        </a:p>
      </dgm:t>
    </dgm:pt>
    <dgm:pt modelId="{2E3A656A-7DBD-4763-80FB-374D509C8D7D}">
      <dgm:prSet phldrT="[Текст]"/>
      <dgm:spPr/>
      <dgm:t>
        <a:bodyPr/>
        <a:lstStyle/>
        <a:p>
          <a:r>
            <a:rPr lang="ru-RU" dirty="0" smtClean="0"/>
            <a:t>Папка передвижка «Познавательно-речевое развитие»</a:t>
          </a:r>
          <a:endParaRPr lang="ru-RU" dirty="0"/>
        </a:p>
      </dgm:t>
    </dgm:pt>
    <dgm:pt modelId="{11248726-B39F-4C26-AF64-0E6AEDB50BCE}" type="parTrans" cxnId="{D8CB39C4-F3AA-4EDA-8BEA-A04121E9348F}">
      <dgm:prSet/>
      <dgm:spPr/>
    </dgm:pt>
    <dgm:pt modelId="{CB2424A6-3854-4296-B9C6-701453313C58}" type="sibTrans" cxnId="{D8CB39C4-F3AA-4EDA-8BEA-A04121E9348F}">
      <dgm:prSet/>
      <dgm:spPr/>
    </dgm:pt>
    <dgm:pt modelId="{985B0DCE-EFE5-4B30-B359-72C7127310D0}" type="pres">
      <dgm:prSet presAssocID="{550A27F3-977A-49E4-98F8-7957377D7C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E937C-18D0-46A0-8B14-9C314D5497B2}" type="pres">
      <dgm:prSet presAssocID="{FF58F5FE-9FBB-425E-B3CC-2C76026A627B}" presName="composite" presStyleCnt="0"/>
      <dgm:spPr/>
    </dgm:pt>
    <dgm:pt modelId="{86304724-54E4-4E94-8338-3F2FB7F5F1B6}" type="pres">
      <dgm:prSet presAssocID="{FF58F5FE-9FBB-425E-B3CC-2C76026A627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02FEB-D16E-4379-892F-034FFCDDB5C6}" type="pres">
      <dgm:prSet presAssocID="{FF58F5FE-9FBB-425E-B3CC-2C76026A627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22374-5170-43E4-919D-766604A56199}" srcId="{FF58F5FE-9FBB-425E-B3CC-2C76026A627B}" destId="{7B9F089E-85D9-453A-B2D8-A9601DD491DE}" srcOrd="0" destOrd="0" parTransId="{B71B0FBD-F4AB-469D-921F-2759EB490788}" sibTransId="{69C85CD8-9883-488B-B0BD-16C3E853D6F2}"/>
    <dgm:cxn modelId="{63770879-0D33-4F8B-8C0F-BC7F59E32113}" srcId="{550A27F3-977A-49E4-98F8-7957377D7C3F}" destId="{FF58F5FE-9FBB-425E-B3CC-2C76026A627B}" srcOrd="0" destOrd="0" parTransId="{72A5A6FE-FCD1-4D80-BCC8-731BB6BDE49F}" sibTransId="{95BA3CB3-A32C-445B-9DF5-7033AA8116E0}"/>
    <dgm:cxn modelId="{6640AF7E-8502-444C-B8A2-39B33C6E9355}" type="presOf" srcId="{550A27F3-977A-49E4-98F8-7957377D7C3F}" destId="{985B0DCE-EFE5-4B30-B359-72C7127310D0}" srcOrd="0" destOrd="0" presId="urn:microsoft.com/office/officeart/2005/8/layout/hList1"/>
    <dgm:cxn modelId="{B995878D-0E59-4E9E-9B19-0F4C56DAC2EE}" type="presOf" srcId="{0C835648-99D5-44B1-9F19-1A10F05E7A20}" destId="{AF402FEB-D16E-4379-892F-034FFCDDB5C6}" srcOrd="0" destOrd="1" presId="urn:microsoft.com/office/officeart/2005/8/layout/hList1"/>
    <dgm:cxn modelId="{4090078C-BFDA-4BB4-969F-A195EA2C3CBF}" type="presOf" srcId="{FF58F5FE-9FBB-425E-B3CC-2C76026A627B}" destId="{86304724-54E4-4E94-8338-3F2FB7F5F1B6}" srcOrd="0" destOrd="0" presId="urn:microsoft.com/office/officeart/2005/8/layout/hList1"/>
    <dgm:cxn modelId="{8ADF30B9-07B9-4193-9965-8206237CBEF3}" srcId="{FF58F5FE-9FBB-425E-B3CC-2C76026A627B}" destId="{0C835648-99D5-44B1-9F19-1A10F05E7A20}" srcOrd="1" destOrd="0" parTransId="{06688D1B-2BD7-4B68-A907-EF954E712D35}" sibTransId="{E630D329-7043-4B54-997A-4B2D23E9CCBE}"/>
    <dgm:cxn modelId="{77608D5B-12AC-4E6D-A958-03C3FD66F8DE}" type="presOf" srcId="{2E3A656A-7DBD-4763-80FB-374D509C8D7D}" destId="{AF402FEB-D16E-4379-892F-034FFCDDB5C6}" srcOrd="0" destOrd="2" presId="urn:microsoft.com/office/officeart/2005/8/layout/hList1"/>
    <dgm:cxn modelId="{F3AB6B0D-7612-4577-809A-701707259A58}" type="presOf" srcId="{7B9F089E-85D9-453A-B2D8-A9601DD491DE}" destId="{AF402FEB-D16E-4379-892F-034FFCDDB5C6}" srcOrd="0" destOrd="0" presId="urn:microsoft.com/office/officeart/2005/8/layout/hList1"/>
    <dgm:cxn modelId="{D8CB39C4-F3AA-4EDA-8BEA-A04121E9348F}" srcId="{FF58F5FE-9FBB-425E-B3CC-2C76026A627B}" destId="{2E3A656A-7DBD-4763-80FB-374D509C8D7D}" srcOrd="2" destOrd="0" parTransId="{11248726-B39F-4C26-AF64-0E6AEDB50BCE}" sibTransId="{CB2424A6-3854-4296-B9C6-701453313C58}"/>
    <dgm:cxn modelId="{5EA094E3-2C5F-4F62-AD7A-BECF0E5D6632}" type="presParOf" srcId="{985B0DCE-EFE5-4B30-B359-72C7127310D0}" destId="{A0EE937C-18D0-46A0-8B14-9C314D5497B2}" srcOrd="0" destOrd="0" presId="urn:microsoft.com/office/officeart/2005/8/layout/hList1"/>
    <dgm:cxn modelId="{198975EE-AB39-44E8-8F4B-2F2E24B957D0}" type="presParOf" srcId="{A0EE937C-18D0-46A0-8B14-9C314D5497B2}" destId="{86304724-54E4-4E94-8338-3F2FB7F5F1B6}" srcOrd="0" destOrd="0" presId="urn:microsoft.com/office/officeart/2005/8/layout/hList1"/>
    <dgm:cxn modelId="{7CB6BED6-ED4A-454A-BBBE-0467DD7647A5}" type="presParOf" srcId="{A0EE937C-18D0-46A0-8B14-9C314D5497B2}" destId="{AF402FEB-D16E-4379-892F-034FFCDDB5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0A27F3-977A-49E4-98F8-7957377D7C3F}" type="doc">
      <dgm:prSet loTypeId="urn:microsoft.com/office/officeart/2005/8/layout/h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58F5FE-9FBB-425E-B3CC-2C76026A627B}">
      <dgm:prSet phldrT="[Текст]"/>
      <dgm:spPr/>
      <dgm:t>
        <a:bodyPr/>
        <a:lstStyle/>
        <a:p>
          <a:r>
            <a:rPr lang="ru-RU" dirty="0" smtClean="0"/>
            <a:t>Педагогическое просвещение</a:t>
          </a:r>
          <a:endParaRPr lang="ru-RU" dirty="0"/>
        </a:p>
      </dgm:t>
    </dgm:pt>
    <dgm:pt modelId="{72A5A6FE-FCD1-4D80-BCC8-731BB6BDE49F}" type="parTrans" cxnId="{63770879-0D33-4F8B-8C0F-BC7F59E32113}">
      <dgm:prSet/>
      <dgm:spPr/>
      <dgm:t>
        <a:bodyPr/>
        <a:lstStyle/>
        <a:p>
          <a:endParaRPr lang="ru-RU"/>
        </a:p>
      </dgm:t>
    </dgm:pt>
    <dgm:pt modelId="{95BA3CB3-A32C-445B-9DF5-7033AA8116E0}" type="sibTrans" cxnId="{63770879-0D33-4F8B-8C0F-BC7F59E32113}">
      <dgm:prSet/>
      <dgm:spPr/>
      <dgm:t>
        <a:bodyPr/>
        <a:lstStyle/>
        <a:p>
          <a:endParaRPr lang="ru-RU"/>
        </a:p>
      </dgm:t>
    </dgm:pt>
    <dgm:pt modelId="{7B9F089E-85D9-453A-B2D8-A9601DD491DE}">
      <dgm:prSet phldrT="[Текст]" custT="1"/>
      <dgm:spPr/>
      <dgm:t>
        <a:bodyPr/>
        <a:lstStyle/>
        <a:p>
          <a:r>
            <a:rPr lang="ru-RU" sz="1600" dirty="0" smtClean="0"/>
            <a:t>Консультации</a:t>
          </a:r>
          <a:endParaRPr lang="ru-RU" sz="1600" dirty="0"/>
        </a:p>
      </dgm:t>
    </dgm:pt>
    <dgm:pt modelId="{B71B0FBD-F4AB-469D-921F-2759EB490788}" type="parTrans" cxnId="{D1122374-5170-43E4-919D-766604A56199}">
      <dgm:prSet/>
      <dgm:spPr/>
      <dgm:t>
        <a:bodyPr/>
        <a:lstStyle/>
        <a:p>
          <a:endParaRPr lang="ru-RU"/>
        </a:p>
      </dgm:t>
    </dgm:pt>
    <dgm:pt modelId="{69C85CD8-9883-488B-B0BD-16C3E853D6F2}" type="sibTrans" cxnId="{D1122374-5170-43E4-919D-766604A56199}">
      <dgm:prSet/>
      <dgm:spPr/>
      <dgm:t>
        <a:bodyPr/>
        <a:lstStyle/>
        <a:p>
          <a:endParaRPr lang="ru-RU"/>
        </a:p>
      </dgm:t>
    </dgm:pt>
    <dgm:pt modelId="{B99FFCD7-4345-4EBD-A152-7FEA9EDE1D0A}">
      <dgm:prSet phldrT="[Текст]" custT="1"/>
      <dgm:spPr/>
      <dgm:t>
        <a:bodyPr/>
        <a:lstStyle/>
        <a:p>
          <a:r>
            <a:rPr lang="ru-RU" sz="1600" dirty="0" smtClean="0"/>
            <a:t>Мастер-класс</a:t>
          </a:r>
          <a:endParaRPr lang="ru-RU" sz="1600" dirty="0"/>
        </a:p>
      </dgm:t>
    </dgm:pt>
    <dgm:pt modelId="{81F62662-C35B-4980-85EE-BCAF038C7107}" type="parTrans" cxnId="{A3FF104F-F3FD-4906-B1D3-D197CB41823F}">
      <dgm:prSet/>
      <dgm:spPr/>
      <dgm:t>
        <a:bodyPr/>
        <a:lstStyle/>
        <a:p>
          <a:endParaRPr lang="ru-RU"/>
        </a:p>
      </dgm:t>
    </dgm:pt>
    <dgm:pt modelId="{8B232B79-BB5D-46C0-A2A6-89A052E0D7FD}" type="sibTrans" cxnId="{A3FF104F-F3FD-4906-B1D3-D197CB41823F}">
      <dgm:prSet/>
      <dgm:spPr/>
      <dgm:t>
        <a:bodyPr/>
        <a:lstStyle/>
        <a:p>
          <a:endParaRPr lang="ru-RU"/>
        </a:p>
      </dgm:t>
    </dgm:pt>
    <dgm:pt modelId="{C807FA5A-F4AA-4502-A2E0-0F0A382D9583}">
      <dgm:prSet phldrT="[Текст]"/>
      <dgm:spPr/>
      <dgm:t>
        <a:bodyPr/>
        <a:lstStyle/>
        <a:p>
          <a:endParaRPr lang="ru-RU" sz="1300" dirty="0"/>
        </a:p>
      </dgm:t>
    </dgm:pt>
    <dgm:pt modelId="{7ED0E92E-9460-4FB5-87DB-5447FBB2FB97}" type="parTrans" cxnId="{E1A421F4-E4D2-4304-AD50-F630B271E1CA}">
      <dgm:prSet/>
      <dgm:spPr/>
      <dgm:t>
        <a:bodyPr/>
        <a:lstStyle/>
        <a:p>
          <a:endParaRPr lang="ru-RU"/>
        </a:p>
      </dgm:t>
    </dgm:pt>
    <dgm:pt modelId="{FD3C7933-1BB2-4B4E-9739-4D63D0092A23}" type="sibTrans" cxnId="{E1A421F4-E4D2-4304-AD50-F630B271E1CA}">
      <dgm:prSet/>
      <dgm:spPr/>
      <dgm:t>
        <a:bodyPr/>
        <a:lstStyle/>
        <a:p>
          <a:endParaRPr lang="ru-RU"/>
        </a:p>
      </dgm:t>
    </dgm:pt>
    <dgm:pt modelId="{4E833395-7A20-4F48-963F-AB4BF8747214}">
      <dgm:prSet phldrT="[Текст]" custT="1"/>
      <dgm:spPr/>
      <dgm:t>
        <a:bodyPr/>
        <a:lstStyle/>
        <a:p>
          <a:r>
            <a:rPr lang="ru-RU" sz="1600" dirty="0" smtClean="0"/>
            <a:t>Открытые мероприятия в форме НОД</a:t>
          </a:r>
          <a:endParaRPr lang="ru-RU" sz="1600" dirty="0"/>
        </a:p>
      </dgm:t>
    </dgm:pt>
    <dgm:pt modelId="{AFF5B261-C888-47DF-9A3E-BD1B85877D78}" type="parTrans" cxnId="{467C212E-75D3-4D37-AF20-9C2DF48971B0}">
      <dgm:prSet/>
      <dgm:spPr/>
      <dgm:t>
        <a:bodyPr/>
        <a:lstStyle/>
        <a:p>
          <a:endParaRPr lang="ru-RU"/>
        </a:p>
      </dgm:t>
    </dgm:pt>
    <dgm:pt modelId="{B3049AEF-2531-4842-BB69-1648E42F4766}" type="sibTrans" cxnId="{467C212E-75D3-4D37-AF20-9C2DF48971B0}">
      <dgm:prSet/>
      <dgm:spPr/>
      <dgm:t>
        <a:bodyPr/>
        <a:lstStyle/>
        <a:p>
          <a:endParaRPr lang="ru-RU"/>
        </a:p>
      </dgm:t>
    </dgm:pt>
    <dgm:pt modelId="{D9BC31DB-1C83-4595-894A-7A1133BA4067}">
      <dgm:prSet phldrT="[Текст]" custT="1"/>
      <dgm:spPr/>
      <dgm:t>
        <a:bodyPr/>
        <a:lstStyle/>
        <a:p>
          <a:r>
            <a:rPr lang="ru-RU" sz="1600" dirty="0" smtClean="0"/>
            <a:t>Анкетирование</a:t>
          </a:r>
          <a:endParaRPr lang="ru-RU" sz="1600" dirty="0"/>
        </a:p>
      </dgm:t>
    </dgm:pt>
    <dgm:pt modelId="{4DC015AE-06E8-4669-84E9-665EEBC5E02D}" type="parTrans" cxnId="{CEBB6E6D-A00C-4B16-A912-7A0A579C6C0D}">
      <dgm:prSet/>
      <dgm:spPr/>
      <dgm:t>
        <a:bodyPr/>
        <a:lstStyle/>
        <a:p>
          <a:endParaRPr lang="ru-RU"/>
        </a:p>
      </dgm:t>
    </dgm:pt>
    <dgm:pt modelId="{D24CD05D-D654-456F-95F2-D6DB94DEA44F}" type="sibTrans" cxnId="{CEBB6E6D-A00C-4B16-A912-7A0A579C6C0D}">
      <dgm:prSet/>
      <dgm:spPr/>
      <dgm:t>
        <a:bodyPr/>
        <a:lstStyle/>
        <a:p>
          <a:endParaRPr lang="ru-RU"/>
        </a:p>
      </dgm:t>
    </dgm:pt>
    <dgm:pt modelId="{3531948C-8203-441C-B766-66DD363196E7}">
      <dgm:prSet phldrT="[Текст]"/>
      <dgm:spPr/>
      <dgm:t>
        <a:bodyPr/>
        <a:lstStyle/>
        <a:p>
          <a:endParaRPr lang="ru-RU" sz="1300" dirty="0"/>
        </a:p>
      </dgm:t>
    </dgm:pt>
    <dgm:pt modelId="{F099A2E4-41D8-40BC-BB03-2AB6C05AF8D0}" type="parTrans" cxnId="{9CC2C323-99EF-4BAE-A760-06995F185DFC}">
      <dgm:prSet/>
      <dgm:spPr/>
      <dgm:t>
        <a:bodyPr/>
        <a:lstStyle/>
        <a:p>
          <a:endParaRPr lang="ru-RU"/>
        </a:p>
      </dgm:t>
    </dgm:pt>
    <dgm:pt modelId="{FD76536E-C922-47BE-B763-ECE0E443F17A}" type="sibTrans" cxnId="{9CC2C323-99EF-4BAE-A760-06995F185DFC}">
      <dgm:prSet/>
      <dgm:spPr/>
      <dgm:t>
        <a:bodyPr/>
        <a:lstStyle/>
        <a:p>
          <a:endParaRPr lang="ru-RU"/>
        </a:p>
      </dgm:t>
    </dgm:pt>
    <dgm:pt modelId="{2959B327-19AE-4268-9809-A275C68AD1E7}">
      <dgm:prSet phldrT="[Текст]" custT="1"/>
      <dgm:spPr/>
      <dgm:t>
        <a:bodyPr/>
        <a:lstStyle/>
        <a:p>
          <a:r>
            <a:rPr lang="ru-RU" sz="1600" dirty="0" smtClean="0"/>
            <a:t>Библиотека «Новое в системе образования»</a:t>
          </a:r>
          <a:endParaRPr lang="ru-RU" sz="1600" dirty="0"/>
        </a:p>
      </dgm:t>
    </dgm:pt>
    <dgm:pt modelId="{3096C1C9-B4C5-4522-8BBD-5CDD7C5EDE09}" type="parTrans" cxnId="{936C51C7-8693-4EB3-AAC9-98963C9886F9}">
      <dgm:prSet/>
      <dgm:spPr/>
      <dgm:t>
        <a:bodyPr/>
        <a:lstStyle/>
        <a:p>
          <a:endParaRPr lang="ru-RU"/>
        </a:p>
      </dgm:t>
    </dgm:pt>
    <dgm:pt modelId="{29C72605-B71F-49BA-91C3-C2942DD8074A}" type="sibTrans" cxnId="{936C51C7-8693-4EB3-AAC9-98963C9886F9}">
      <dgm:prSet/>
      <dgm:spPr/>
      <dgm:t>
        <a:bodyPr/>
        <a:lstStyle/>
        <a:p>
          <a:endParaRPr lang="ru-RU"/>
        </a:p>
      </dgm:t>
    </dgm:pt>
    <dgm:pt modelId="{985B0DCE-EFE5-4B30-B359-72C7127310D0}" type="pres">
      <dgm:prSet presAssocID="{550A27F3-977A-49E4-98F8-7957377D7C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E937C-18D0-46A0-8B14-9C314D5497B2}" type="pres">
      <dgm:prSet presAssocID="{FF58F5FE-9FBB-425E-B3CC-2C76026A627B}" presName="composite" presStyleCnt="0"/>
      <dgm:spPr/>
    </dgm:pt>
    <dgm:pt modelId="{86304724-54E4-4E94-8338-3F2FB7F5F1B6}" type="pres">
      <dgm:prSet presAssocID="{FF58F5FE-9FBB-425E-B3CC-2C76026A627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02FEB-D16E-4379-892F-034FFCDDB5C6}" type="pres">
      <dgm:prSet presAssocID="{FF58F5FE-9FBB-425E-B3CC-2C76026A627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C2C323-99EF-4BAE-A760-06995F185DFC}" srcId="{FF58F5FE-9FBB-425E-B3CC-2C76026A627B}" destId="{3531948C-8203-441C-B766-66DD363196E7}" srcOrd="5" destOrd="0" parTransId="{F099A2E4-41D8-40BC-BB03-2AB6C05AF8D0}" sibTransId="{FD76536E-C922-47BE-B763-ECE0E443F17A}"/>
    <dgm:cxn modelId="{467C212E-75D3-4D37-AF20-9C2DF48971B0}" srcId="{FF58F5FE-9FBB-425E-B3CC-2C76026A627B}" destId="{4E833395-7A20-4F48-963F-AB4BF8747214}" srcOrd="2" destOrd="0" parTransId="{AFF5B261-C888-47DF-9A3E-BD1B85877D78}" sibTransId="{B3049AEF-2531-4842-BB69-1648E42F4766}"/>
    <dgm:cxn modelId="{D1122374-5170-43E4-919D-766604A56199}" srcId="{FF58F5FE-9FBB-425E-B3CC-2C76026A627B}" destId="{7B9F089E-85D9-453A-B2D8-A9601DD491DE}" srcOrd="0" destOrd="0" parTransId="{B71B0FBD-F4AB-469D-921F-2759EB490788}" sibTransId="{69C85CD8-9883-488B-B0BD-16C3E853D6F2}"/>
    <dgm:cxn modelId="{936C51C7-8693-4EB3-AAC9-98963C9886F9}" srcId="{FF58F5FE-9FBB-425E-B3CC-2C76026A627B}" destId="{2959B327-19AE-4268-9809-A275C68AD1E7}" srcOrd="4" destOrd="0" parTransId="{3096C1C9-B4C5-4522-8BBD-5CDD7C5EDE09}" sibTransId="{29C72605-B71F-49BA-91C3-C2942DD8074A}"/>
    <dgm:cxn modelId="{63770879-0D33-4F8B-8C0F-BC7F59E32113}" srcId="{550A27F3-977A-49E4-98F8-7957377D7C3F}" destId="{FF58F5FE-9FBB-425E-B3CC-2C76026A627B}" srcOrd="0" destOrd="0" parTransId="{72A5A6FE-FCD1-4D80-BCC8-731BB6BDE49F}" sibTransId="{95BA3CB3-A32C-445B-9DF5-7033AA8116E0}"/>
    <dgm:cxn modelId="{CEBB6E6D-A00C-4B16-A912-7A0A579C6C0D}" srcId="{FF58F5FE-9FBB-425E-B3CC-2C76026A627B}" destId="{D9BC31DB-1C83-4595-894A-7A1133BA4067}" srcOrd="3" destOrd="0" parTransId="{4DC015AE-06E8-4669-84E9-665EEBC5E02D}" sibTransId="{D24CD05D-D654-456F-95F2-D6DB94DEA44F}"/>
    <dgm:cxn modelId="{E1A421F4-E4D2-4304-AD50-F630B271E1CA}" srcId="{FF58F5FE-9FBB-425E-B3CC-2C76026A627B}" destId="{C807FA5A-F4AA-4502-A2E0-0F0A382D9583}" srcOrd="6" destOrd="0" parTransId="{7ED0E92E-9460-4FB5-87DB-5447FBB2FB97}" sibTransId="{FD3C7933-1BB2-4B4E-9739-4D63D0092A23}"/>
    <dgm:cxn modelId="{E3F2F27F-929C-4B00-8562-595A58F366A1}" type="presOf" srcId="{3531948C-8203-441C-B766-66DD363196E7}" destId="{AF402FEB-D16E-4379-892F-034FFCDDB5C6}" srcOrd="0" destOrd="5" presId="urn:microsoft.com/office/officeart/2005/8/layout/hList1"/>
    <dgm:cxn modelId="{14BE42E2-C81C-419F-8624-35446874B223}" type="presOf" srcId="{550A27F3-977A-49E4-98F8-7957377D7C3F}" destId="{985B0DCE-EFE5-4B30-B359-72C7127310D0}" srcOrd="0" destOrd="0" presId="urn:microsoft.com/office/officeart/2005/8/layout/hList1"/>
    <dgm:cxn modelId="{8AC4546E-FE0E-48C0-8C35-09D7CBC16256}" type="presOf" srcId="{B99FFCD7-4345-4EBD-A152-7FEA9EDE1D0A}" destId="{AF402FEB-D16E-4379-892F-034FFCDDB5C6}" srcOrd="0" destOrd="1" presId="urn:microsoft.com/office/officeart/2005/8/layout/hList1"/>
    <dgm:cxn modelId="{F20449A7-CC82-4F4E-AAD1-BC5676E9C0E5}" type="presOf" srcId="{D9BC31DB-1C83-4595-894A-7A1133BA4067}" destId="{AF402FEB-D16E-4379-892F-034FFCDDB5C6}" srcOrd="0" destOrd="3" presId="urn:microsoft.com/office/officeart/2005/8/layout/hList1"/>
    <dgm:cxn modelId="{F41EC7D6-875E-4FC5-A09F-412DE3DAD305}" type="presOf" srcId="{C807FA5A-F4AA-4502-A2E0-0F0A382D9583}" destId="{AF402FEB-D16E-4379-892F-034FFCDDB5C6}" srcOrd="0" destOrd="6" presId="urn:microsoft.com/office/officeart/2005/8/layout/hList1"/>
    <dgm:cxn modelId="{A3FF104F-F3FD-4906-B1D3-D197CB41823F}" srcId="{FF58F5FE-9FBB-425E-B3CC-2C76026A627B}" destId="{B99FFCD7-4345-4EBD-A152-7FEA9EDE1D0A}" srcOrd="1" destOrd="0" parTransId="{81F62662-C35B-4980-85EE-BCAF038C7107}" sibTransId="{8B232B79-BB5D-46C0-A2A6-89A052E0D7FD}"/>
    <dgm:cxn modelId="{39CEB032-535C-4446-B6F9-0C976CB3E031}" type="presOf" srcId="{2959B327-19AE-4268-9809-A275C68AD1E7}" destId="{AF402FEB-D16E-4379-892F-034FFCDDB5C6}" srcOrd="0" destOrd="4" presId="urn:microsoft.com/office/officeart/2005/8/layout/hList1"/>
    <dgm:cxn modelId="{6B076B65-7B04-451D-B999-8CB1D26689AB}" type="presOf" srcId="{7B9F089E-85D9-453A-B2D8-A9601DD491DE}" destId="{AF402FEB-D16E-4379-892F-034FFCDDB5C6}" srcOrd="0" destOrd="0" presId="urn:microsoft.com/office/officeart/2005/8/layout/hList1"/>
    <dgm:cxn modelId="{AF8474DB-05C6-49C5-B4CE-8798EDF5B37E}" type="presOf" srcId="{FF58F5FE-9FBB-425E-B3CC-2C76026A627B}" destId="{86304724-54E4-4E94-8338-3F2FB7F5F1B6}" srcOrd="0" destOrd="0" presId="urn:microsoft.com/office/officeart/2005/8/layout/hList1"/>
    <dgm:cxn modelId="{DA71C1AB-9817-4C4C-889E-658A3BB9C138}" type="presOf" srcId="{4E833395-7A20-4F48-963F-AB4BF8747214}" destId="{AF402FEB-D16E-4379-892F-034FFCDDB5C6}" srcOrd="0" destOrd="2" presId="urn:microsoft.com/office/officeart/2005/8/layout/hList1"/>
    <dgm:cxn modelId="{C6092635-27CB-4A1D-9E40-AFFF076A9F41}" type="presParOf" srcId="{985B0DCE-EFE5-4B30-B359-72C7127310D0}" destId="{A0EE937C-18D0-46A0-8B14-9C314D5497B2}" srcOrd="0" destOrd="0" presId="urn:microsoft.com/office/officeart/2005/8/layout/hList1"/>
    <dgm:cxn modelId="{7A2A0D68-5FF7-41EB-B41A-4389AE1E1158}" type="presParOf" srcId="{A0EE937C-18D0-46A0-8B14-9C314D5497B2}" destId="{86304724-54E4-4E94-8338-3F2FB7F5F1B6}" srcOrd="0" destOrd="0" presId="urn:microsoft.com/office/officeart/2005/8/layout/hList1"/>
    <dgm:cxn modelId="{71F76E1C-2158-43D2-881E-44F2530CA8D0}" type="presParOf" srcId="{A0EE937C-18D0-46A0-8B14-9C314D5497B2}" destId="{AF402FEB-D16E-4379-892F-034FFCDDB5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0A27F3-977A-49E4-98F8-7957377D7C3F}" type="doc">
      <dgm:prSet loTypeId="urn:microsoft.com/office/officeart/2005/8/layout/h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58F5FE-9FBB-425E-B3CC-2C76026A627B}">
      <dgm:prSet phldrT="[Текст]"/>
      <dgm:spPr/>
      <dgm:t>
        <a:bodyPr/>
        <a:lstStyle/>
        <a:p>
          <a:r>
            <a:rPr lang="ru-RU" dirty="0" smtClean="0"/>
            <a:t>Совместная деятельность</a:t>
          </a:r>
          <a:endParaRPr lang="ru-RU" dirty="0"/>
        </a:p>
      </dgm:t>
    </dgm:pt>
    <dgm:pt modelId="{72A5A6FE-FCD1-4D80-BCC8-731BB6BDE49F}" type="parTrans" cxnId="{63770879-0D33-4F8B-8C0F-BC7F59E32113}">
      <dgm:prSet/>
      <dgm:spPr/>
      <dgm:t>
        <a:bodyPr/>
        <a:lstStyle/>
        <a:p>
          <a:endParaRPr lang="ru-RU"/>
        </a:p>
      </dgm:t>
    </dgm:pt>
    <dgm:pt modelId="{95BA3CB3-A32C-445B-9DF5-7033AA8116E0}" type="sibTrans" cxnId="{63770879-0D33-4F8B-8C0F-BC7F59E32113}">
      <dgm:prSet/>
      <dgm:spPr/>
      <dgm:t>
        <a:bodyPr/>
        <a:lstStyle/>
        <a:p>
          <a:endParaRPr lang="ru-RU"/>
        </a:p>
      </dgm:t>
    </dgm:pt>
    <dgm:pt modelId="{7B9F089E-85D9-453A-B2D8-A9601DD491DE}">
      <dgm:prSet phldrT="[Текст]"/>
      <dgm:spPr/>
      <dgm:t>
        <a:bodyPr/>
        <a:lstStyle/>
        <a:p>
          <a:r>
            <a:rPr lang="ru-RU" dirty="0" smtClean="0"/>
            <a:t>Участие родителей в подготовке и проведении праздников, развлечений, досугов</a:t>
          </a:r>
          <a:endParaRPr lang="ru-RU" dirty="0"/>
        </a:p>
      </dgm:t>
    </dgm:pt>
    <dgm:pt modelId="{B71B0FBD-F4AB-469D-921F-2759EB490788}" type="parTrans" cxnId="{D1122374-5170-43E4-919D-766604A56199}">
      <dgm:prSet/>
      <dgm:spPr/>
      <dgm:t>
        <a:bodyPr/>
        <a:lstStyle/>
        <a:p>
          <a:endParaRPr lang="ru-RU"/>
        </a:p>
      </dgm:t>
    </dgm:pt>
    <dgm:pt modelId="{69C85CD8-9883-488B-B0BD-16C3E853D6F2}" type="sibTrans" cxnId="{D1122374-5170-43E4-919D-766604A56199}">
      <dgm:prSet/>
      <dgm:spPr/>
      <dgm:t>
        <a:bodyPr/>
        <a:lstStyle/>
        <a:p>
          <a:endParaRPr lang="ru-RU"/>
        </a:p>
      </dgm:t>
    </dgm:pt>
    <dgm:pt modelId="{0C835648-99D5-44B1-9F19-1A10F05E7A20}">
      <dgm:prSet phldrT="[Текст]"/>
      <dgm:spPr/>
      <dgm:t>
        <a:bodyPr/>
        <a:lstStyle/>
        <a:p>
          <a:r>
            <a:rPr lang="ru-RU" dirty="0" smtClean="0"/>
            <a:t>Совместное создание предметно - развивающей среды</a:t>
          </a:r>
          <a:endParaRPr lang="ru-RU" dirty="0"/>
        </a:p>
      </dgm:t>
    </dgm:pt>
    <dgm:pt modelId="{06688D1B-2BD7-4B68-A907-EF954E712D35}" type="parTrans" cxnId="{8ADF30B9-07B9-4193-9965-8206237CBEF3}">
      <dgm:prSet/>
      <dgm:spPr/>
      <dgm:t>
        <a:bodyPr/>
        <a:lstStyle/>
        <a:p>
          <a:endParaRPr lang="ru-RU"/>
        </a:p>
      </dgm:t>
    </dgm:pt>
    <dgm:pt modelId="{E630D329-7043-4B54-997A-4B2D23E9CCBE}" type="sibTrans" cxnId="{8ADF30B9-07B9-4193-9965-8206237CBEF3}">
      <dgm:prSet/>
      <dgm:spPr/>
      <dgm:t>
        <a:bodyPr/>
        <a:lstStyle/>
        <a:p>
          <a:endParaRPr lang="ru-RU"/>
        </a:p>
      </dgm:t>
    </dgm:pt>
    <dgm:pt modelId="{62820324-B832-4BF3-9107-906B9330DB87}">
      <dgm:prSet phldrT="[Текст]"/>
      <dgm:spPr/>
      <dgm:t>
        <a:bodyPr/>
        <a:lstStyle/>
        <a:p>
          <a:r>
            <a:rPr lang="ru-RU" dirty="0" smtClean="0"/>
            <a:t>Организация выставок    детских работ, изготовленных вместе с родителями</a:t>
          </a:r>
          <a:endParaRPr lang="ru-RU" dirty="0"/>
        </a:p>
      </dgm:t>
    </dgm:pt>
    <dgm:pt modelId="{916A535D-E225-4FD3-8DDE-04DEE43625B8}" type="parTrans" cxnId="{DC438529-EC42-4AF4-9580-071F25B41C71}">
      <dgm:prSet/>
      <dgm:spPr/>
      <dgm:t>
        <a:bodyPr/>
        <a:lstStyle/>
        <a:p>
          <a:endParaRPr lang="ru-RU"/>
        </a:p>
      </dgm:t>
    </dgm:pt>
    <dgm:pt modelId="{D4DBAC5A-FF34-43ED-BEC2-9296106C51DD}" type="sibTrans" cxnId="{DC438529-EC42-4AF4-9580-071F25B41C71}">
      <dgm:prSet/>
      <dgm:spPr/>
      <dgm:t>
        <a:bodyPr/>
        <a:lstStyle/>
        <a:p>
          <a:endParaRPr lang="ru-RU"/>
        </a:p>
      </dgm:t>
    </dgm:pt>
    <dgm:pt modelId="{37FFA8B7-95CF-4BB4-A36E-575BFCB56915}">
      <dgm:prSet phldrT="[Текст]"/>
      <dgm:spPr/>
      <dgm:t>
        <a:bodyPr/>
        <a:lstStyle/>
        <a:p>
          <a:r>
            <a:rPr lang="ru-RU" dirty="0" smtClean="0"/>
            <a:t>Семейный вернисаж, оформление фотомонтажей.</a:t>
          </a:r>
          <a:endParaRPr lang="ru-RU" dirty="0"/>
        </a:p>
      </dgm:t>
    </dgm:pt>
    <dgm:pt modelId="{538EF204-8D4E-4BCE-AC38-6DCAE3AC3C89}" type="parTrans" cxnId="{49C78F41-342D-4E2A-826E-1D30481C2C5A}">
      <dgm:prSet/>
      <dgm:spPr/>
      <dgm:t>
        <a:bodyPr/>
        <a:lstStyle/>
        <a:p>
          <a:endParaRPr lang="ru-RU"/>
        </a:p>
      </dgm:t>
    </dgm:pt>
    <dgm:pt modelId="{43334465-6610-4614-8245-457DF09E846B}" type="sibTrans" cxnId="{49C78F41-342D-4E2A-826E-1D30481C2C5A}">
      <dgm:prSet/>
      <dgm:spPr/>
      <dgm:t>
        <a:bodyPr/>
        <a:lstStyle/>
        <a:p>
          <a:endParaRPr lang="ru-RU"/>
        </a:p>
      </dgm:t>
    </dgm:pt>
    <dgm:pt modelId="{985B0DCE-EFE5-4B30-B359-72C7127310D0}" type="pres">
      <dgm:prSet presAssocID="{550A27F3-977A-49E4-98F8-7957377D7C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E937C-18D0-46A0-8B14-9C314D5497B2}" type="pres">
      <dgm:prSet presAssocID="{FF58F5FE-9FBB-425E-B3CC-2C76026A627B}" presName="composite" presStyleCnt="0"/>
      <dgm:spPr/>
    </dgm:pt>
    <dgm:pt modelId="{86304724-54E4-4E94-8338-3F2FB7F5F1B6}" type="pres">
      <dgm:prSet presAssocID="{FF58F5FE-9FBB-425E-B3CC-2C76026A627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02FEB-D16E-4379-892F-034FFCDDB5C6}" type="pres">
      <dgm:prSet presAssocID="{FF58F5FE-9FBB-425E-B3CC-2C76026A627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22374-5170-43E4-919D-766604A56199}" srcId="{FF58F5FE-9FBB-425E-B3CC-2C76026A627B}" destId="{7B9F089E-85D9-453A-B2D8-A9601DD491DE}" srcOrd="0" destOrd="0" parTransId="{B71B0FBD-F4AB-469D-921F-2759EB490788}" sibTransId="{69C85CD8-9883-488B-B0BD-16C3E853D6F2}"/>
    <dgm:cxn modelId="{49C78F41-342D-4E2A-826E-1D30481C2C5A}" srcId="{FF58F5FE-9FBB-425E-B3CC-2C76026A627B}" destId="{37FFA8B7-95CF-4BB4-A36E-575BFCB56915}" srcOrd="3" destOrd="0" parTransId="{538EF204-8D4E-4BCE-AC38-6DCAE3AC3C89}" sibTransId="{43334465-6610-4614-8245-457DF09E846B}"/>
    <dgm:cxn modelId="{63770879-0D33-4F8B-8C0F-BC7F59E32113}" srcId="{550A27F3-977A-49E4-98F8-7957377D7C3F}" destId="{FF58F5FE-9FBB-425E-B3CC-2C76026A627B}" srcOrd="0" destOrd="0" parTransId="{72A5A6FE-FCD1-4D80-BCC8-731BB6BDE49F}" sibTransId="{95BA3CB3-A32C-445B-9DF5-7033AA8116E0}"/>
    <dgm:cxn modelId="{FF047B77-4062-473F-A8D9-CCD7E228D63B}" type="presOf" srcId="{62820324-B832-4BF3-9107-906B9330DB87}" destId="{AF402FEB-D16E-4379-892F-034FFCDDB5C6}" srcOrd="0" destOrd="2" presId="urn:microsoft.com/office/officeart/2005/8/layout/hList1"/>
    <dgm:cxn modelId="{8D62464C-07AB-447F-9FE4-D8CECAB3935A}" type="presOf" srcId="{37FFA8B7-95CF-4BB4-A36E-575BFCB56915}" destId="{AF402FEB-D16E-4379-892F-034FFCDDB5C6}" srcOrd="0" destOrd="3" presId="urn:microsoft.com/office/officeart/2005/8/layout/hList1"/>
    <dgm:cxn modelId="{915BF81D-F7F6-477C-9BEF-A353A375B3E7}" type="presOf" srcId="{550A27F3-977A-49E4-98F8-7957377D7C3F}" destId="{985B0DCE-EFE5-4B30-B359-72C7127310D0}" srcOrd="0" destOrd="0" presId="urn:microsoft.com/office/officeart/2005/8/layout/hList1"/>
    <dgm:cxn modelId="{5D8AF4AC-2803-481B-89F0-DC51D39FA420}" type="presOf" srcId="{0C835648-99D5-44B1-9F19-1A10F05E7A20}" destId="{AF402FEB-D16E-4379-892F-034FFCDDB5C6}" srcOrd="0" destOrd="1" presId="urn:microsoft.com/office/officeart/2005/8/layout/hList1"/>
    <dgm:cxn modelId="{8ADF30B9-07B9-4193-9965-8206237CBEF3}" srcId="{FF58F5FE-9FBB-425E-B3CC-2C76026A627B}" destId="{0C835648-99D5-44B1-9F19-1A10F05E7A20}" srcOrd="1" destOrd="0" parTransId="{06688D1B-2BD7-4B68-A907-EF954E712D35}" sibTransId="{E630D329-7043-4B54-997A-4B2D23E9CCBE}"/>
    <dgm:cxn modelId="{DC438529-EC42-4AF4-9580-071F25B41C71}" srcId="{FF58F5FE-9FBB-425E-B3CC-2C76026A627B}" destId="{62820324-B832-4BF3-9107-906B9330DB87}" srcOrd="2" destOrd="0" parTransId="{916A535D-E225-4FD3-8DDE-04DEE43625B8}" sibTransId="{D4DBAC5A-FF34-43ED-BEC2-9296106C51DD}"/>
    <dgm:cxn modelId="{69DA6B07-D1C8-44D3-9A10-820E8A1EF30C}" type="presOf" srcId="{7B9F089E-85D9-453A-B2D8-A9601DD491DE}" destId="{AF402FEB-D16E-4379-892F-034FFCDDB5C6}" srcOrd="0" destOrd="0" presId="urn:microsoft.com/office/officeart/2005/8/layout/hList1"/>
    <dgm:cxn modelId="{E1AB7061-967D-45D7-9A6C-A4B198C4C386}" type="presOf" srcId="{FF58F5FE-9FBB-425E-B3CC-2C76026A627B}" destId="{86304724-54E4-4E94-8338-3F2FB7F5F1B6}" srcOrd="0" destOrd="0" presId="urn:microsoft.com/office/officeart/2005/8/layout/hList1"/>
    <dgm:cxn modelId="{D0C27AD7-859A-4FB2-BE3D-23AD4B80781F}" type="presParOf" srcId="{985B0DCE-EFE5-4B30-B359-72C7127310D0}" destId="{A0EE937C-18D0-46A0-8B14-9C314D5497B2}" srcOrd="0" destOrd="0" presId="urn:microsoft.com/office/officeart/2005/8/layout/hList1"/>
    <dgm:cxn modelId="{8C564C54-FAD0-48E4-8FB9-10BFF54D41F6}" type="presParOf" srcId="{A0EE937C-18D0-46A0-8B14-9C314D5497B2}" destId="{86304724-54E4-4E94-8338-3F2FB7F5F1B6}" srcOrd="0" destOrd="0" presId="urn:microsoft.com/office/officeart/2005/8/layout/hList1"/>
    <dgm:cxn modelId="{2703CE7B-238B-4BED-B327-CA44A4BC9549}" type="presParOf" srcId="{A0EE937C-18D0-46A0-8B14-9C314D5497B2}" destId="{AF402FEB-D16E-4379-892F-034FFCDDB5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733163-38D1-4254-BE02-8C70F4A40687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2E2FA-B804-418E-8A8D-5AC7C15EEECE}">
      <dsp:nvSpPr>
        <dsp:cNvPr id="0" name=""/>
        <dsp:cNvSpPr/>
      </dsp:nvSpPr>
      <dsp:spPr>
        <a:xfrm>
          <a:off x="1333495" y="388924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solidFill>
                <a:schemeClr val="tx1"/>
              </a:solidFill>
            </a:rPr>
            <a:t>Учитель-дефектолог</a:t>
          </a:r>
          <a:endParaRPr lang="ru-RU" sz="1700" kern="1200" baseline="0" dirty="0">
            <a:solidFill>
              <a:schemeClr val="tx1"/>
            </a:solidFill>
          </a:endParaRPr>
        </a:p>
      </dsp:txBody>
      <dsp:txXfrm>
        <a:off x="1333495" y="388924"/>
        <a:ext cx="1625600" cy="1625600"/>
      </dsp:txXfrm>
    </dsp:sp>
    <dsp:sp modelId="{94BE9CDB-3813-4743-A1B4-388726C9E107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Воспитатели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190240" y="264160"/>
        <a:ext cx="1625600" cy="1625600"/>
      </dsp:txXfrm>
    </dsp:sp>
    <dsp:sp modelId="{F043F2F4-D37B-4584-AB41-4331260D590E}">
      <dsp:nvSpPr>
        <dsp:cNvPr id="0" name=""/>
        <dsp:cNvSpPr/>
      </dsp:nvSpPr>
      <dsp:spPr>
        <a:xfrm>
          <a:off x="1333495" y="2246319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Дети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333495" y="2246319"/>
        <a:ext cx="1625600" cy="1625600"/>
      </dsp:txXfrm>
    </dsp:sp>
    <dsp:sp modelId="{988699A8-6639-421E-A7C6-3EF19756AD37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Родители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190240" y="2174240"/>
        <a:ext cx="1625600" cy="1625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BCC380-6419-4E24-AA9A-57CF5FD17FBE}">
      <dsp:nvSpPr>
        <dsp:cNvPr id="0" name=""/>
        <dsp:cNvSpPr/>
      </dsp:nvSpPr>
      <dsp:spPr>
        <a:xfrm rot="5546534">
          <a:off x="-318323" y="1404795"/>
          <a:ext cx="1637195" cy="2053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41469-E498-4719-8242-64A88F75BFA5}">
      <dsp:nvSpPr>
        <dsp:cNvPr id="0" name=""/>
        <dsp:cNvSpPr/>
      </dsp:nvSpPr>
      <dsp:spPr>
        <a:xfrm>
          <a:off x="73968" y="348977"/>
          <a:ext cx="2281376" cy="1368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Познание</a:t>
          </a:r>
          <a:endParaRPr lang="ru-RU" sz="2000" kern="1200" dirty="0"/>
        </a:p>
      </dsp:txBody>
      <dsp:txXfrm>
        <a:off x="73968" y="348977"/>
        <a:ext cx="2281376" cy="1368826"/>
      </dsp:txXfrm>
    </dsp:sp>
    <dsp:sp modelId="{35EAB1D9-D156-46B8-B09D-5B18281D7D61}">
      <dsp:nvSpPr>
        <dsp:cNvPr id="0" name=""/>
        <dsp:cNvSpPr/>
      </dsp:nvSpPr>
      <dsp:spPr>
        <a:xfrm rot="5408271">
          <a:off x="-410263" y="3106027"/>
          <a:ext cx="1747108" cy="2053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C7DF70-6E58-4654-BBA8-6F7F8F573CF7}">
      <dsp:nvSpPr>
        <dsp:cNvPr id="0" name=""/>
        <dsp:cNvSpPr/>
      </dsp:nvSpPr>
      <dsp:spPr>
        <a:xfrm>
          <a:off x="4203" y="1994511"/>
          <a:ext cx="2281376" cy="1368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Здоровье</a:t>
          </a:r>
          <a:endParaRPr lang="ru-RU" sz="2000" kern="1200" dirty="0"/>
        </a:p>
      </dsp:txBody>
      <dsp:txXfrm>
        <a:off x="4203" y="1994511"/>
        <a:ext cx="2281376" cy="1368826"/>
      </dsp:txXfrm>
    </dsp:sp>
    <dsp:sp modelId="{04EAAEFF-002D-4C68-A1C4-D19063EFC6FE}">
      <dsp:nvSpPr>
        <dsp:cNvPr id="0" name=""/>
        <dsp:cNvSpPr/>
      </dsp:nvSpPr>
      <dsp:spPr>
        <a:xfrm rot="21553558">
          <a:off x="465963" y="3964000"/>
          <a:ext cx="3033798" cy="2053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E4A6B-1601-49CB-8C30-A4FBC2DF1517}">
      <dsp:nvSpPr>
        <dsp:cNvPr id="0" name=""/>
        <dsp:cNvSpPr/>
      </dsp:nvSpPr>
      <dsp:spPr>
        <a:xfrm>
          <a:off x="0" y="3751441"/>
          <a:ext cx="2281376" cy="1368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Социализация</a:t>
          </a:r>
          <a:endParaRPr lang="ru-RU" sz="2000" kern="1200" dirty="0"/>
        </a:p>
      </dsp:txBody>
      <dsp:txXfrm>
        <a:off x="0" y="3751441"/>
        <a:ext cx="2281376" cy="1368826"/>
      </dsp:txXfrm>
    </dsp:sp>
    <dsp:sp modelId="{BDC3A1D0-BFD1-4CEE-9573-A90A6D3475E3}">
      <dsp:nvSpPr>
        <dsp:cNvPr id="0" name=""/>
        <dsp:cNvSpPr/>
      </dsp:nvSpPr>
      <dsp:spPr>
        <a:xfrm rot="16200000">
          <a:off x="2649019" y="3083079"/>
          <a:ext cx="1701206" cy="2053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305E37-41A7-4EFF-9359-28E643855F12}">
      <dsp:nvSpPr>
        <dsp:cNvPr id="0" name=""/>
        <dsp:cNvSpPr/>
      </dsp:nvSpPr>
      <dsp:spPr>
        <a:xfrm>
          <a:off x="3038434" y="3705544"/>
          <a:ext cx="2281376" cy="1368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Художественное творчество</a:t>
          </a:r>
          <a:endParaRPr lang="ru-RU" sz="2000" kern="1200" dirty="0"/>
        </a:p>
      </dsp:txBody>
      <dsp:txXfrm>
        <a:off x="3038434" y="3705544"/>
        <a:ext cx="2281376" cy="1368826"/>
      </dsp:txXfrm>
    </dsp:sp>
    <dsp:sp modelId="{3F1CE638-FE7E-49D5-864D-5508046B4EF5}">
      <dsp:nvSpPr>
        <dsp:cNvPr id="0" name=""/>
        <dsp:cNvSpPr/>
      </dsp:nvSpPr>
      <dsp:spPr>
        <a:xfrm rot="16200000">
          <a:off x="2649019" y="1372046"/>
          <a:ext cx="1701206" cy="2053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700120-37EA-496D-996E-49BF7BB51EF4}">
      <dsp:nvSpPr>
        <dsp:cNvPr id="0" name=""/>
        <dsp:cNvSpPr/>
      </dsp:nvSpPr>
      <dsp:spPr>
        <a:xfrm>
          <a:off x="3038434" y="1994511"/>
          <a:ext cx="2281376" cy="1368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Чтение </a:t>
          </a:r>
          <a:r>
            <a:rPr lang="ru-RU" sz="2000" kern="1200" dirty="0" err="1" smtClean="0"/>
            <a:t>адапированной</a:t>
          </a:r>
          <a:r>
            <a:rPr lang="ru-RU" sz="2000" kern="1200" dirty="0" smtClean="0"/>
            <a:t> художественной литературы</a:t>
          </a:r>
          <a:endParaRPr lang="ru-RU" sz="2000" kern="1200" dirty="0"/>
        </a:p>
      </dsp:txBody>
      <dsp:txXfrm>
        <a:off x="3038434" y="1994511"/>
        <a:ext cx="2281376" cy="1368826"/>
      </dsp:txXfrm>
    </dsp:sp>
    <dsp:sp modelId="{938E3036-BAEC-40DF-B931-DB92B007CCD3}">
      <dsp:nvSpPr>
        <dsp:cNvPr id="0" name=""/>
        <dsp:cNvSpPr/>
      </dsp:nvSpPr>
      <dsp:spPr>
        <a:xfrm>
          <a:off x="3504536" y="516530"/>
          <a:ext cx="3024404" cy="2053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4A145D-324D-46EE-A47C-FD19DECD716D}">
      <dsp:nvSpPr>
        <dsp:cNvPr id="0" name=""/>
        <dsp:cNvSpPr/>
      </dsp:nvSpPr>
      <dsp:spPr>
        <a:xfrm>
          <a:off x="3038434" y="283479"/>
          <a:ext cx="2281376" cy="1368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Музыка</a:t>
          </a:r>
          <a:endParaRPr lang="ru-RU" sz="2000" kern="1200" dirty="0"/>
        </a:p>
      </dsp:txBody>
      <dsp:txXfrm>
        <a:off x="3038434" y="283479"/>
        <a:ext cx="2281376" cy="1368826"/>
      </dsp:txXfrm>
    </dsp:sp>
    <dsp:sp modelId="{8FC71BF4-DAF7-40A1-9AC3-07E09FE59D0B}">
      <dsp:nvSpPr>
        <dsp:cNvPr id="0" name=""/>
        <dsp:cNvSpPr/>
      </dsp:nvSpPr>
      <dsp:spPr>
        <a:xfrm rot="5400000">
          <a:off x="5683250" y="1372046"/>
          <a:ext cx="1701206" cy="2053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253450-0BFD-4B9B-8E28-E318AC0D9DF2}">
      <dsp:nvSpPr>
        <dsp:cNvPr id="0" name=""/>
        <dsp:cNvSpPr/>
      </dsp:nvSpPr>
      <dsp:spPr>
        <a:xfrm>
          <a:off x="6072665" y="283479"/>
          <a:ext cx="2281376" cy="1368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Безопасность</a:t>
          </a:r>
          <a:endParaRPr lang="ru-RU" sz="2000" kern="1200" dirty="0"/>
        </a:p>
      </dsp:txBody>
      <dsp:txXfrm>
        <a:off x="6072665" y="283479"/>
        <a:ext cx="2281376" cy="1368826"/>
      </dsp:txXfrm>
    </dsp:sp>
    <dsp:sp modelId="{BCFBFD52-AF0F-46B3-B22F-994840965191}">
      <dsp:nvSpPr>
        <dsp:cNvPr id="0" name=""/>
        <dsp:cNvSpPr/>
      </dsp:nvSpPr>
      <dsp:spPr>
        <a:xfrm rot="5400000">
          <a:off x="5683250" y="3083079"/>
          <a:ext cx="1701206" cy="20532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8BDB4B-D8E9-442B-AF5F-B3906743BA9F}">
      <dsp:nvSpPr>
        <dsp:cNvPr id="0" name=""/>
        <dsp:cNvSpPr/>
      </dsp:nvSpPr>
      <dsp:spPr>
        <a:xfrm>
          <a:off x="6072665" y="1994511"/>
          <a:ext cx="2281376" cy="1368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Труд</a:t>
          </a:r>
          <a:endParaRPr lang="ru-RU" sz="2000" kern="1200" dirty="0"/>
        </a:p>
      </dsp:txBody>
      <dsp:txXfrm>
        <a:off x="6072665" y="1994511"/>
        <a:ext cx="2281376" cy="1368826"/>
      </dsp:txXfrm>
    </dsp:sp>
    <dsp:sp modelId="{BA41D459-2A34-46CC-9D14-5CC485E6F6FE}">
      <dsp:nvSpPr>
        <dsp:cNvPr id="0" name=""/>
        <dsp:cNvSpPr/>
      </dsp:nvSpPr>
      <dsp:spPr>
        <a:xfrm>
          <a:off x="6072665" y="3705544"/>
          <a:ext cx="2281376" cy="1368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Физическое развитие</a:t>
          </a:r>
          <a:endParaRPr lang="ru-RU" sz="2000" kern="1200" dirty="0"/>
        </a:p>
      </dsp:txBody>
      <dsp:txXfrm>
        <a:off x="6072665" y="3705544"/>
        <a:ext cx="2281376" cy="13688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E3C5B2-0146-43B4-BB82-1C6380930F6B}">
      <dsp:nvSpPr>
        <dsp:cNvPr id="0" name=""/>
        <dsp:cNvSpPr/>
      </dsp:nvSpPr>
      <dsp:spPr>
        <a:xfrm rot="5400000">
          <a:off x="-188346" y="390141"/>
          <a:ext cx="1255641" cy="8789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88346" y="390141"/>
        <a:ext cx="1255641" cy="878949"/>
      </dsp:txXfrm>
    </dsp:sp>
    <dsp:sp modelId="{96543BE3-841D-4598-9A06-CB4F8FBD6521}">
      <dsp:nvSpPr>
        <dsp:cNvPr id="0" name=""/>
        <dsp:cNvSpPr/>
      </dsp:nvSpPr>
      <dsp:spPr>
        <a:xfrm rot="5400000">
          <a:off x="3633551" y="-2740631"/>
          <a:ext cx="1184274" cy="6693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Рассматривание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Беседа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объяснение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Составление рассказа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Работа с текстом (разрезным текстом)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Поручения</a:t>
          </a:r>
          <a:endParaRPr lang="ru-RU" sz="1000" b="1" kern="1200" dirty="0"/>
        </a:p>
      </dsp:txBody>
      <dsp:txXfrm rot="5400000">
        <a:off x="3633551" y="-2740631"/>
        <a:ext cx="1184274" cy="6693478"/>
      </dsp:txXfrm>
    </dsp:sp>
    <dsp:sp modelId="{16F751B7-98E0-4CDE-8357-97D0083113E5}">
      <dsp:nvSpPr>
        <dsp:cNvPr id="0" name=""/>
        <dsp:cNvSpPr/>
      </dsp:nvSpPr>
      <dsp:spPr>
        <a:xfrm rot="5400000">
          <a:off x="-188346" y="1526755"/>
          <a:ext cx="1255641" cy="8789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88346" y="1526755"/>
        <a:ext cx="1255641" cy="878949"/>
      </dsp:txXfrm>
    </dsp:sp>
    <dsp:sp modelId="{AC9FDE40-F0A9-4446-850A-0F34B7A9C68C}">
      <dsp:nvSpPr>
        <dsp:cNvPr id="0" name=""/>
        <dsp:cNvSpPr/>
      </dsp:nvSpPr>
      <dsp:spPr>
        <a:xfrm rot="5400000">
          <a:off x="3804019" y="-1600246"/>
          <a:ext cx="843337" cy="6693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Чтение адаптированной литературы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Беседа о прочитанном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Разучивание стихотворений</a:t>
          </a:r>
          <a:endParaRPr lang="ru-RU" sz="1000" b="1" kern="1200" dirty="0"/>
        </a:p>
      </dsp:txBody>
      <dsp:txXfrm rot="5400000">
        <a:off x="3804019" y="-1600246"/>
        <a:ext cx="843337" cy="6693478"/>
      </dsp:txXfrm>
    </dsp:sp>
    <dsp:sp modelId="{C2D4751F-7E0C-40CF-99BD-220CD7C9918E}">
      <dsp:nvSpPr>
        <dsp:cNvPr id="0" name=""/>
        <dsp:cNvSpPr/>
      </dsp:nvSpPr>
      <dsp:spPr>
        <a:xfrm rot="5400000">
          <a:off x="-188346" y="2738510"/>
          <a:ext cx="1255641" cy="8789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88346" y="2738510"/>
        <a:ext cx="1255641" cy="878949"/>
      </dsp:txXfrm>
    </dsp:sp>
    <dsp:sp modelId="{F89FE0F7-2109-4186-8265-C9A16823A98D}">
      <dsp:nvSpPr>
        <dsp:cNvPr id="0" name=""/>
        <dsp:cNvSpPr/>
      </dsp:nvSpPr>
      <dsp:spPr>
        <a:xfrm rot="5400000">
          <a:off x="3728879" y="-388492"/>
          <a:ext cx="993617" cy="6693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Игра-драматизация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Театрализованные игры,  хороводные игры с пением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Игровое общение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Игры (дидактические, словесные, сюжетно-ролевые, разгадывание кроссвордов) </a:t>
          </a:r>
          <a:endParaRPr lang="ru-RU" sz="1000" b="1" kern="1200" dirty="0"/>
        </a:p>
      </dsp:txBody>
      <dsp:txXfrm rot="5400000">
        <a:off x="3728879" y="-388492"/>
        <a:ext cx="993617" cy="6693478"/>
      </dsp:txXfrm>
    </dsp:sp>
    <dsp:sp modelId="{43A18B13-EF73-4ED8-95F0-A69F82446B76}">
      <dsp:nvSpPr>
        <dsp:cNvPr id="0" name=""/>
        <dsp:cNvSpPr/>
      </dsp:nvSpPr>
      <dsp:spPr>
        <a:xfrm rot="5400000">
          <a:off x="-188346" y="3987061"/>
          <a:ext cx="1255641" cy="8789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88346" y="3987061"/>
        <a:ext cx="1255641" cy="878949"/>
      </dsp:txXfrm>
    </dsp:sp>
    <dsp:sp modelId="{9F3E3E2E-DFB6-4692-9EB2-F97DAECC65CF}">
      <dsp:nvSpPr>
        <dsp:cNvPr id="0" name=""/>
        <dsp:cNvSpPr/>
      </dsp:nvSpPr>
      <dsp:spPr>
        <a:xfrm rot="5400000">
          <a:off x="3653528" y="881736"/>
          <a:ext cx="1067211" cy="6693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Ситуативный разговор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Решение проблемных ситуаций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Игровая ситуация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Ситуация общения в процессе режимных моментов</a:t>
          </a:r>
          <a:endParaRPr lang="ru-RU" sz="1000" b="1" kern="1200" dirty="0"/>
        </a:p>
      </dsp:txBody>
      <dsp:txXfrm rot="5400000">
        <a:off x="3653528" y="881736"/>
        <a:ext cx="1067211" cy="66934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65ECF1-8530-429E-BB6F-ADB9E12C7C0D}">
      <dsp:nvSpPr>
        <dsp:cNvPr id="0" name=""/>
        <dsp:cNvSpPr/>
      </dsp:nvSpPr>
      <dsp:spPr>
        <a:xfrm rot="5400000">
          <a:off x="-99446" y="260239"/>
          <a:ext cx="1496809" cy="1119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99446" y="260239"/>
        <a:ext cx="1496809" cy="1119192"/>
      </dsp:txXfrm>
    </dsp:sp>
    <dsp:sp modelId="{547AB9CD-F54C-48E3-9D81-C4CBB8F0D582}">
      <dsp:nvSpPr>
        <dsp:cNvPr id="0" name=""/>
        <dsp:cNvSpPr/>
      </dsp:nvSpPr>
      <dsp:spPr>
        <a:xfrm rot="5400000">
          <a:off x="3793931" y="-2454404"/>
          <a:ext cx="972926" cy="61674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Практический (по подражанию, совместные действия, по словесной инструкции, самостоятельно)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Наглядный (с опорой на табличку, с опорой на образец) </a:t>
          </a:r>
          <a:endParaRPr lang="ru-RU" sz="1700" kern="1200" dirty="0"/>
        </a:p>
      </dsp:txBody>
      <dsp:txXfrm rot="5400000">
        <a:off x="3793931" y="-2454404"/>
        <a:ext cx="972926" cy="6167484"/>
      </dsp:txXfrm>
    </dsp:sp>
    <dsp:sp modelId="{56A97F71-02C6-4A62-A74B-7620A2DB5B70}">
      <dsp:nvSpPr>
        <dsp:cNvPr id="0" name=""/>
        <dsp:cNvSpPr/>
      </dsp:nvSpPr>
      <dsp:spPr>
        <a:xfrm rot="5400000">
          <a:off x="-206596" y="1527967"/>
          <a:ext cx="1496809" cy="1047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5400000">
        <a:off x="-206596" y="1527967"/>
        <a:ext cx="1496809" cy="1047766"/>
      </dsp:txXfrm>
    </dsp:sp>
    <dsp:sp modelId="{2C3D1841-9DD7-41EC-A628-4A6155A00463}">
      <dsp:nvSpPr>
        <dsp:cNvPr id="0" name=""/>
        <dsp:cNvSpPr/>
      </dsp:nvSpPr>
      <dsp:spPr>
        <a:xfrm rot="5400000">
          <a:off x="3895203" y="-1489851"/>
          <a:ext cx="972926" cy="6524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Слуховой (опознавание; различение на слух, </a:t>
          </a:r>
          <a:r>
            <a:rPr lang="ru-RU" sz="1700" kern="1200" dirty="0" err="1" smtClean="0"/>
            <a:t>слухо-зрительно</a:t>
          </a:r>
          <a:r>
            <a:rPr lang="ru-RU" sz="1700" kern="1200" dirty="0" smtClean="0"/>
            <a:t>)</a:t>
          </a:r>
          <a:endParaRPr lang="ru-RU" sz="1700" kern="1200" dirty="0"/>
        </a:p>
      </dsp:txBody>
      <dsp:txXfrm rot="5400000">
        <a:off x="3895203" y="-1489851"/>
        <a:ext cx="972926" cy="6524399"/>
      </dsp:txXfrm>
    </dsp:sp>
    <dsp:sp modelId="{0FBF75C2-4DA5-4634-BD27-90143FCB2E80}">
      <dsp:nvSpPr>
        <dsp:cNvPr id="0" name=""/>
        <dsp:cNvSpPr/>
      </dsp:nvSpPr>
      <dsp:spPr>
        <a:xfrm rot="5400000">
          <a:off x="-206596" y="2829389"/>
          <a:ext cx="1496809" cy="1047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5400000">
        <a:off x="-206596" y="2829389"/>
        <a:ext cx="1496809" cy="1047766"/>
      </dsp:txXfrm>
    </dsp:sp>
    <dsp:sp modelId="{814C1119-3DDE-4DD6-8020-A1D8F0EC74C1}">
      <dsp:nvSpPr>
        <dsp:cNvPr id="0" name=""/>
        <dsp:cNvSpPr/>
      </dsp:nvSpPr>
      <dsp:spPr>
        <a:xfrm rot="5400000">
          <a:off x="3758218" y="-1437"/>
          <a:ext cx="972926" cy="6262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Словесный (устно, </a:t>
          </a:r>
          <a:r>
            <a:rPr lang="ru-RU" sz="1700" kern="1200" dirty="0" err="1" smtClean="0"/>
            <a:t>устно-дактильно</a:t>
          </a:r>
          <a:r>
            <a:rPr lang="ru-RU" sz="1700" kern="1200" dirty="0" smtClean="0"/>
            <a:t>; проговаривание сопряженное, отраженное, самостоятельное) </a:t>
          </a:r>
          <a:endParaRPr lang="ru-RU" sz="1700" kern="1200" dirty="0"/>
        </a:p>
      </dsp:txBody>
      <dsp:txXfrm rot="5400000">
        <a:off x="3758218" y="-1437"/>
        <a:ext cx="972926" cy="62622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02C4AA-4ECA-4F2E-99BF-87150E50C04A}">
      <dsp:nvSpPr>
        <dsp:cNvPr id="0" name=""/>
        <dsp:cNvSpPr/>
      </dsp:nvSpPr>
      <dsp:spPr>
        <a:xfrm>
          <a:off x="0" y="107929"/>
          <a:ext cx="7929618" cy="530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Фонетическая ритмика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107929"/>
        <a:ext cx="7929618" cy="530887"/>
      </dsp:txXfrm>
    </dsp:sp>
    <dsp:sp modelId="{89F2FF51-402A-44D9-98C2-701C13261BB6}">
      <dsp:nvSpPr>
        <dsp:cNvPr id="0" name=""/>
        <dsp:cNvSpPr/>
      </dsp:nvSpPr>
      <dsp:spPr>
        <a:xfrm>
          <a:off x="0" y="702176"/>
          <a:ext cx="7929618" cy="530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Артикуляционная гимнастика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702176"/>
        <a:ext cx="7929618" cy="530887"/>
      </dsp:txXfrm>
    </dsp:sp>
    <dsp:sp modelId="{F72E39AA-E1DA-44A4-B437-A8A2913AFC58}">
      <dsp:nvSpPr>
        <dsp:cNvPr id="0" name=""/>
        <dsp:cNvSpPr/>
      </dsp:nvSpPr>
      <dsp:spPr>
        <a:xfrm>
          <a:off x="0" y="1296424"/>
          <a:ext cx="7929618" cy="530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chemeClr val="tx1"/>
              </a:solidFill>
            </a:rPr>
            <a:t>Дыхателльная</a:t>
          </a:r>
          <a:r>
            <a:rPr lang="ru-RU" sz="2200" kern="1200" dirty="0" smtClean="0">
              <a:solidFill>
                <a:schemeClr val="tx1"/>
              </a:solidFill>
            </a:rPr>
            <a:t> гимнастика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1296424"/>
        <a:ext cx="7929618" cy="530887"/>
      </dsp:txXfrm>
    </dsp:sp>
    <dsp:sp modelId="{82F16692-28A0-42EF-9DEB-CA88ECD071B2}">
      <dsp:nvSpPr>
        <dsp:cNvPr id="0" name=""/>
        <dsp:cNvSpPr/>
      </dsp:nvSpPr>
      <dsp:spPr>
        <a:xfrm>
          <a:off x="0" y="1890671"/>
          <a:ext cx="7929618" cy="530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Пальчиковые игры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1890671"/>
        <a:ext cx="7929618" cy="530887"/>
      </dsp:txXfrm>
    </dsp:sp>
    <dsp:sp modelId="{93D106CA-A45B-494A-A22B-8AA6AB55C954}">
      <dsp:nvSpPr>
        <dsp:cNvPr id="0" name=""/>
        <dsp:cNvSpPr/>
      </dsp:nvSpPr>
      <dsp:spPr>
        <a:xfrm>
          <a:off x="0" y="2484919"/>
          <a:ext cx="7929618" cy="530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Игры на развитие мелкой моторики рук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2484919"/>
        <a:ext cx="7929618" cy="530887"/>
      </dsp:txXfrm>
    </dsp:sp>
    <dsp:sp modelId="{5CB103E5-AA8B-4408-A01D-3B2D89C17FB2}">
      <dsp:nvSpPr>
        <dsp:cNvPr id="0" name=""/>
        <dsp:cNvSpPr/>
      </dsp:nvSpPr>
      <dsp:spPr>
        <a:xfrm>
          <a:off x="0" y="3079166"/>
          <a:ext cx="7929618" cy="530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Стенд: «Дерево успеха»</a:t>
          </a:r>
        </a:p>
      </dsp:txBody>
      <dsp:txXfrm>
        <a:off x="0" y="3079166"/>
        <a:ext cx="7929618" cy="530887"/>
      </dsp:txXfrm>
    </dsp:sp>
    <dsp:sp modelId="{5C11A285-F8A8-40A5-93B2-116AC7FFDB71}">
      <dsp:nvSpPr>
        <dsp:cNvPr id="0" name=""/>
        <dsp:cNvSpPr/>
      </dsp:nvSpPr>
      <dsp:spPr>
        <a:xfrm>
          <a:off x="0" y="3673414"/>
          <a:ext cx="7929618" cy="530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rPr>
            <a:t>Стенд: «Наша жизнь»- развитие связной речи</a:t>
          </a:r>
          <a:endParaRPr kumimoji="0" lang="ru-RU" sz="2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Arial Unicode MS" pitchFamily="34" charset="-128"/>
            <a:cs typeface="Times New Roman" pitchFamily="18" charset="0"/>
          </a:endParaRPr>
        </a:p>
      </dsp:txBody>
      <dsp:txXfrm>
        <a:off x="0" y="3673414"/>
        <a:ext cx="7929618" cy="530887"/>
      </dsp:txXfrm>
    </dsp:sp>
    <dsp:sp modelId="{A85EC3E8-D858-40D5-A304-22266E6A9048}">
      <dsp:nvSpPr>
        <dsp:cNvPr id="0" name=""/>
        <dsp:cNvSpPr/>
      </dsp:nvSpPr>
      <dsp:spPr>
        <a:xfrm>
          <a:off x="0" y="4267661"/>
          <a:ext cx="7929618" cy="530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Times New Roman" pitchFamily="18" charset="0"/>
            </a:rPr>
            <a:t>Игры на развитие слухового восприятия</a:t>
          </a:r>
        </a:p>
      </dsp:txBody>
      <dsp:txXfrm>
        <a:off x="0" y="4267661"/>
        <a:ext cx="7929618" cy="530887"/>
      </dsp:txXfrm>
    </dsp:sp>
    <dsp:sp modelId="{564B0E53-FA52-428C-AC82-47A7ABD5AD34}">
      <dsp:nvSpPr>
        <dsp:cNvPr id="0" name=""/>
        <dsp:cNvSpPr/>
      </dsp:nvSpPr>
      <dsp:spPr>
        <a:xfrm>
          <a:off x="0" y="4861909"/>
          <a:ext cx="7929618" cy="530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Музыкально-ритмические игры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4861909"/>
        <a:ext cx="7929618" cy="5308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E0C5F9-1D68-40AA-B213-3C4C09E4D7FF}">
      <dsp:nvSpPr>
        <dsp:cNvPr id="0" name=""/>
        <dsp:cNvSpPr/>
      </dsp:nvSpPr>
      <dsp:spPr>
        <a:xfrm>
          <a:off x="2675576" y="1596"/>
          <a:ext cx="1364019" cy="886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Компьютерная программа «Видимая речь»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675576" y="1596"/>
        <a:ext cx="1364019" cy="886612"/>
      </dsp:txXfrm>
    </dsp:sp>
    <dsp:sp modelId="{A9C95073-54BB-448C-9788-F31DFB612E34}">
      <dsp:nvSpPr>
        <dsp:cNvPr id="0" name=""/>
        <dsp:cNvSpPr/>
      </dsp:nvSpPr>
      <dsp:spPr>
        <a:xfrm>
          <a:off x="1392585" y="484012"/>
          <a:ext cx="4182291" cy="4182291"/>
        </a:xfrm>
        <a:custGeom>
          <a:avLst/>
          <a:gdLst/>
          <a:ahLst/>
          <a:cxnLst/>
          <a:rect l="0" t="0" r="0" b="0"/>
          <a:pathLst>
            <a:path>
              <a:moveTo>
                <a:pt x="2656965" y="78004"/>
              </a:moveTo>
              <a:arcTo wR="2091145" hR="2091145" stAng="17141923" swAng="1682635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BCFA9-F001-449A-B0FB-54B4D7AE7E42}">
      <dsp:nvSpPr>
        <dsp:cNvPr id="0" name=""/>
        <dsp:cNvSpPr/>
      </dsp:nvSpPr>
      <dsp:spPr>
        <a:xfrm>
          <a:off x="4572041" y="1071567"/>
          <a:ext cx="1364019" cy="886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«Игры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 водой»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572041" y="1071567"/>
        <a:ext cx="1364019" cy="886612"/>
      </dsp:txXfrm>
    </dsp:sp>
    <dsp:sp modelId="{3D5DB244-6045-4D6B-BBD0-37B6E6BD8FAA}">
      <dsp:nvSpPr>
        <dsp:cNvPr id="0" name=""/>
        <dsp:cNvSpPr/>
      </dsp:nvSpPr>
      <dsp:spPr>
        <a:xfrm>
          <a:off x="1303113" y="334247"/>
          <a:ext cx="4182291" cy="4182291"/>
        </a:xfrm>
        <a:custGeom>
          <a:avLst/>
          <a:gdLst/>
          <a:ahLst/>
          <a:cxnLst/>
          <a:rect l="0" t="0" r="0" b="0"/>
          <a:pathLst>
            <a:path>
              <a:moveTo>
                <a:pt x="4132038" y="1635464"/>
              </a:moveTo>
              <a:arcTo wR="2091145" hR="2091145" stAng="20844822" swAng="193173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0BDF2-A379-4581-B94F-4593C985E159}">
      <dsp:nvSpPr>
        <dsp:cNvPr id="0" name=""/>
        <dsp:cNvSpPr/>
      </dsp:nvSpPr>
      <dsp:spPr>
        <a:xfrm>
          <a:off x="4486561" y="3138315"/>
          <a:ext cx="1364019" cy="886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Слайд-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игротека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486561" y="3138315"/>
        <a:ext cx="1364019" cy="886612"/>
      </dsp:txXfrm>
    </dsp:sp>
    <dsp:sp modelId="{15A29116-2BB8-46CE-8F54-96ED702777DD}">
      <dsp:nvSpPr>
        <dsp:cNvPr id="0" name=""/>
        <dsp:cNvSpPr/>
      </dsp:nvSpPr>
      <dsp:spPr>
        <a:xfrm>
          <a:off x="1266440" y="444903"/>
          <a:ext cx="4182291" cy="4182291"/>
        </a:xfrm>
        <a:custGeom>
          <a:avLst/>
          <a:gdLst/>
          <a:ahLst/>
          <a:cxnLst/>
          <a:rect l="0" t="0" r="0" b="0"/>
          <a:pathLst>
            <a:path>
              <a:moveTo>
                <a:pt x="3552918" y="3586508"/>
              </a:moveTo>
              <a:arcTo wR="2091145" hR="2091145" stAng="2739047" swAng="1503654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7757E-F153-40E3-8EF0-9171DFE34133}">
      <dsp:nvSpPr>
        <dsp:cNvPr id="0" name=""/>
        <dsp:cNvSpPr/>
      </dsp:nvSpPr>
      <dsp:spPr>
        <a:xfrm>
          <a:off x="2675576" y="4183888"/>
          <a:ext cx="1364019" cy="886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«Лесенка успеха» (детское </a:t>
          </a:r>
          <a:r>
            <a:rPr lang="ru-RU" sz="1400" b="1" kern="1200" dirty="0" err="1" smtClean="0">
              <a:solidFill>
                <a:schemeClr val="tx1"/>
              </a:solidFill>
            </a:rPr>
            <a:t>портфолио</a:t>
          </a:r>
          <a:r>
            <a:rPr lang="ru-RU" sz="1400" b="1" kern="1200" dirty="0" smtClean="0">
              <a:solidFill>
                <a:schemeClr val="tx1"/>
              </a:solidFill>
            </a:rPr>
            <a:t>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675576" y="4183888"/>
        <a:ext cx="1364019" cy="886612"/>
      </dsp:txXfrm>
    </dsp:sp>
    <dsp:sp modelId="{0F84A14A-0C73-45E2-B07A-4221DADF71BF}">
      <dsp:nvSpPr>
        <dsp:cNvPr id="0" name=""/>
        <dsp:cNvSpPr/>
      </dsp:nvSpPr>
      <dsp:spPr>
        <a:xfrm>
          <a:off x="1266440" y="444903"/>
          <a:ext cx="4182291" cy="4182291"/>
        </a:xfrm>
        <a:custGeom>
          <a:avLst/>
          <a:gdLst/>
          <a:ahLst/>
          <a:cxnLst/>
          <a:rect l="0" t="0" r="0" b="0"/>
          <a:pathLst>
            <a:path>
              <a:moveTo>
                <a:pt x="1400394" y="4064911"/>
              </a:moveTo>
              <a:arcTo wR="2091145" hR="2091145" stAng="6557299" swAng="1503654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6FC7E-D91C-49EE-84C6-7BC5620D8C7D}">
      <dsp:nvSpPr>
        <dsp:cNvPr id="0" name=""/>
        <dsp:cNvSpPr/>
      </dsp:nvSpPr>
      <dsp:spPr>
        <a:xfrm>
          <a:off x="864590" y="3138315"/>
          <a:ext cx="1364019" cy="886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Игровые упражнения с релаксацией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864590" y="3138315"/>
        <a:ext cx="1364019" cy="886612"/>
      </dsp:txXfrm>
    </dsp:sp>
    <dsp:sp modelId="{318381BA-8A46-42DF-9E12-2B15819CB09A}">
      <dsp:nvSpPr>
        <dsp:cNvPr id="0" name=""/>
        <dsp:cNvSpPr/>
      </dsp:nvSpPr>
      <dsp:spPr>
        <a:xfrm>
          <a:off x="1266440" y="444903"/>
          <a:ext cx="4182291" cy="4182291"/>
        </a:xfrm>
        <a:custGeom>
          <a:avLst/>
          <a:gdLst/>
          <a:ahLst/>
          <a:cxnLst/>
          <a:rect l="0" t="0" r="0" b="0"/>
          <a:pathLst>
            <a:path>
              <a:moveTo>
                <a:pt x="85170" y="2681867"/>
              </a:moveTo>
              <a:arcTo wR="2091145" hR="2091145" stAng="9815478" swAng="1969044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A0DB9-12BA-43D0-8C21-F944B5220133}">
      <dsp:nvSpPr>
        <dsp:cNvPr id="0" name=""/>
        <dsp:cNvSpPr/>
      </dsp:nvSpPr>
      <dsp:spPr>
        <a:xfrm>
          <a:off x="864590" y="1047169"/>
          <a:ext cx="1364019" cy="886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«Игры с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песком»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864590" y="1047169"/>
        <a:ext cx="1364019" cy="886612"/>
      </dsp:txXfrm>
    </dsp:sp>
    <dsp:sp modelId="{4F59B710-4BFA-4A10-A245-ECD46A61870E}">
      <dsp:nvSpPr>
        <dsp:cNvPr id="0" name=""/>
        <dsp:cNvSpPr/>
      </dsp:nvSpPr>
      <dsp:spPr>
        <a:xfrm>
          <a:off x="1266440" y="444903"/>
          <a:ext cx="4182291" cy="4182291"/>
        </a:xfrm>
        <a:custGeom>
          <a:avLst/>
          <a:gdLst/>
          <a:ahLst/>
          <a:cxnLst/>
          <a:rect l="0" t="0" r="0" b="0"/>
          <a:pathLst>
            <a:path>
              <a:moveTo>
                <a:pt x="629372" y="595782"/>
              </a:moveTo>
              <a:arcTo wR="2091145" hR="2091145" stAng="13539047" swAng="1503654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04724-54E4-4E94-8338-3F2FB7F5F1B6}">
      <dsp:nvSpPr>
        <dsp:cNvPr id="0" name=""/>
        <dsp:cNvSpPr/>
      </dsp:nvSpPr>
      <dsp:spPr>
        <a:xfrm>
          <a:off x="0" y="59436"/>
          <a:ext cx="3000396" cy="553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Информационное взаимодействие</a:t>
          </a:r>
          <a:endParaRPr lang="ru-RU" sz="1600" kern="1200" dirty="0"/>
        </a:p>
      </dsp:txBody>
      <dsp:txXfrm>
        <a:off x="0" y="59436"/>
        <a:ext cx="3000396" cy="553219"/>
      </dsp:txXfrm>
    </dsp:sp>
    <dsp:sp modelId="{AF402FEB-D16E-4379-892F-034FFCDDB5C6}">
      <dsp:nvSpPr>
        <dsp:cNvPr id="0" name=""/>
        <dsp:cNvSpPr/>
      </dsp:nvSpPr>
      <dsp:spPr>
        <a:xfrm>
          <a:off x="0" y="612655"/>
          <a:ext cx="3000396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Информационный стенд «Работаем в соответствии с ФГТ»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Тематические памятки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Папка передвижка «Познавательно-речевое развитие»</a:t>
          </a:r>
          <a:endParaRPr lang="ru-RU" sz="1600" kern="1200" dirty="0"/>
        </a:p>
      </dsp:txBody>
      <dsp:txXfrm>
        <a:off x="0" y="612655"/>
        <a:ext cx="3000396" cy="17568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04724-54E4-4E94-8338-3F2FB7F5F1B6}">
      <dsp:nvSpPr>
        <dsp:cNvPr id="0" name=""/>
        <dsp:cNvSpPr/>
      </dsp:nvSpPr>
      <dsp:spPr>
        <a:xfrm>
          <a:off x="0" y="22036"/>
          <a:ext cx="2786082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Педагогическое просвещение</a:t>
          </a:r>
          <a:endParaRPr lang="ru-RU" sz="1400" kern="1200" dirty="0"/>
        </a:p>
      </dsp:txBody>
      <dsp:txXfrm>
        <a:off x="0" y="22036"/>
        <a:ext cx="2786082" cy="403200"/>
      </dsp:txXfrm>
    </dsp:sp>
    <dsp:sp modelId="{AF402FEB-D16E-4379-892F-034FFCDDB5C6}">
      <dsp:nvSpPr>
        <dsp:cNvPr id="0" name=""/>
        <dsp:cNvSpPr/>
      </dsp:nvSpPr>
      <dsp:spPr>
        <a:xfrm>
          <a:off x="0" y="425237"/>
          <a:ext cx="2786082" cy="22673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Консультации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Мастер-класс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Открытые мероприятия в форме НОД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Анкетирование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Библиотека «Новое в системе образования»</a:t>
          </a:r>
          <a:endParaRPr lang="ru-RU" sz="16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0" y="425237"/>
        <a:ext cx="2786082" cy="226737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04724-54E4-4E94-8338-3F2FB7F5F1B6}">
      <dsp:nvSpPr>
        <dsp:cNvPr id="0" name=""/>
        <dsp:cNvSpPr/>
      </dsp:nvSpPr>
      <dsp:spPr>
        <a:xfrm>
          <a:off x="0" y="28066"/>
          <a:ext cx="3000396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Совместная деятельность</a:t>
          </a:r>
          <a:endParaRPr lang="ru-RU" sz="1300" kern="1200" dirty="0"/>
        </a:p>
      </dsp:txBody>
      <dsp:txXfrm>
        <a:off x="0" y="28066"/>
        <a:ext cx="3000396" cy="374400"/>
      </dsp:txXfrm>
    </dsp:sp>
    <dsp:sp modelId="{AF402FEB-D16E-4379-892F-034FFCDDB5C6}">
      <dsp:nvSpPr>
        <dsp:cNvPr id="0" name=""/>
        <dsp:cNvSpPr/>
      </dsp:nvSpPr>
      <dsp:spPr>
        <a:xfrm>
          <a:off x="0" y="402466"/>
          <a:ext cx="3000396" cy="1998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Участие родителей в подготовке и проведении праздников, развлечений, досугов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Совместное создание предметно - развивающей среды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Организация выставок    детских работ, изготовленных вместе с родителями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Семейный вернисаж, оформление фотомонтажей.</a:t>
          </a:r>
          <a:endParaRPr lang="ru-RU" sz="1300" kern="1200" dirty="0"/>
        </a:p>
      </dsp:txBody>
      <dsp:txXfrm>
        <a:off x="0" y="402466"/>
        <a:ext cx="3000396" cy="1998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43126-087C-43D9-AED2-B69DB09794A3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C282E-A020-46FF-BF1F-7991C6BC1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C282E-A020-46FF-BF1F-7991C6BC1D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4862-EBC6-4FDA-8FDA-5319D6F361D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212B11-EA04-4C5A-8838-972AD18A4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4862-EBC6-4FDA-8FDA-5319D6F361D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2B11-EA04-4C5A-8838-972AD18A4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4862-EBC6-4FDA-8FDA-5319D6F361D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2B11-EA04-4C5A-8838-972AD18A4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4862-EBC6-4FDA-8FDA-5319D6F361D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212B11-EA04-4C5A-8838-972AD18A4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4862-EBC6-4FDA-8FDA-5319D6F361D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2B11-EA04-4C5A-8838-972AD18A4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4862-EBC6-4FDA-8FDA-5319D6F361D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2B11-EA04-4C5A-8838-972AD18A4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4862-EBC6-4FDA-8FDA-5319D6F361D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212B11-EA04-4C5A-8838-972AD18A4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4862-EBC6-4FDA-8FDA-5319D6F361D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2B11-EA04-4C5A-8838-972AD18A4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4862-EBC6-4FDA-8FDA-5319D6F361D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2B11-EA04-4C5A-8838-972AD18A4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4862-EBC6-4FDA-8FDA-5319D6F361D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2B11-EA04-4C5A-8838-972AD18A4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4862-EBC6-4FDA-8FDA-5319D6F361D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2B11-EA04-4C5A-8838-972AD18A4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794862-EBC6-4FDA-8FDA-5319D6F361DA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212B11-EA04-4C5A-8838-972AD18A4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Панова Т.Ю., Учитель-дефектолог; Рябова Н.Б., воспитатель</a:t>
            </a:r>
            <a:br>
              <a:rPr lang="ru-RU" sz="1800" dirty="0" smtClean="0"/>
            </a:br>
            <a:r>
              <a:rPr lang="ru-RU" sz="1800" dirty="0" smtClean="0"/>
              <a:t>МБДОУ детский сад компенсирующего вида № 486.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71480"/>
            <a:ext cx="8458200" cy="285752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Коммуникативное развитие </a:t>
            </a:r>
            <a:r>
              <a:rPr lang="ru-RU" sz="5400" i="1" dirty="0" err="1" smtClean="0">
                <a:solidFill>
                  <a:srgbClr val="FF0000"/>
                </a:solidFill>
              </a:rPr>
              <a:t>неслышащих</a:t>
            </a:r>
            <a:r>
              <a:rPr lang="ru-RU" sz="5400" i="1" dirty="0" smtClean="0">
                <a:solidFill>
                  <a:srgbClr val="FF0000"/>
                </a:solidFill>
              </a:rPr>
              <a:t> дошкольников.</a:t>
            </a:r>
            <a:endParaRPr lang="ru-RU" sz="5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Внедрение развивающих технологий  в работе </a:t>
            </a:r>
            <a:br>
              <a:rPr lang="ru-RU" sz="2000" b="1" dirty="0" smtClean="0"/>
            </a:br>
            <a:r>
              <a:rPr lang="ru-RU" sz="2000" b="1" dirty="0" smtClean="0"/>
              <a:t>с </a:t>
            </a:r>
            <a:r>
              <a:rPr lang="ru-RU" sz="2000" b="1" dirty="0" err="1" smtClean="0"/>
              <a:t>неслышащими</a:t>
            </a:r>
            <a:r>
              <a:rPr lang="ru-RU" sz="2000" b="1" dirty="0" smtClean="0"/>
              <a:t> дошкольниками.</a:t>
            </a:r>
            <a:endParaRPr lang="ru-RU" sz="20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214414" y="1142984"/>
          <a:ext cx="671517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78581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Взаимодействие с родителями </a:t>
            </a:r>
            <a:r>
              <a:rPr lang="ru-RU" sz="2000" b="1" dirty="0" err="1" smtClean="0"/>
              <a:t>неслышащих</a:t>
            </a:r>
            <a:r>
              <a:rPr lang="ru-RU" sz="2000" b="1" dirty="0" smtClean="0"/>
              <a:t> дошкольников</a:t>
            </a:r>
            <a:br>
              <a:rPr lang="ru-RU" sz="2000" b="1" dirty="0" smtClean="0"/>
            </a:br>
            <a:r>
              <a:rPr lang="ru-RU" sz="2000" b="1" dirty="0" smtClean="0"/>
              <a:t>по образовательной области «Коммуникация».</a:t>
            </a:r>
            <a:endParaRPr lang="ru-RU" sz="2000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714348" y="1214422"/>
          <a:ext cx="300039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:\фгт\Фото004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86182" y="3000372"/>
            <a:ext cx="4654752" cy="3458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14348" y="1214422"/>
          <a:ext cx="2786082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:\мастеркласс\Изображение 02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86182" y="2786058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14348" y="1214422"/>
          <a:ext cx="300039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E:\мастеркласс\Изображение 03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76683" y="2786058"/>
            <a:ext cx="4524407" cy="3393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430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80808"/>
                </a:solidFill>
              </a:rPr>
              <a:t>Развитие сенсорной основы восприятия словесной речи </a:t>
            </a:r>
            <a:r>
              <a:rPr lang="ru-RU" sz="1800" b="1" dirty="0" err="1" smtClean="0">
                <a:solidFill>
                  <a:srgbClr val="080808"/>
                </a:solidFill>
              </a:rPr>
              <a:t>неслышащих</a:t>
            </a:r>
            <a:r>
              <a:rPr lang="ru-RU" sz="1800" b="1" dirty="0" smtClean="0">
                <a:solidFill>
                  <a:srgbClr val="080808"/>
                </a:solidFill>
              </a:rPr>
              <a:t> дошкольников в совместной и самостоятельной деятельности.</a:t>
            </a:r>
            <a:r>
              <a:rPr lang="ru-RU" sz="2800" b="1" dirty="0" smtClean="0">
                <a:solidFill>
                  <a:srgbClr val="080808"/>
                </a:solidFill>
              </a:rPr>
              <a:t/>
            </a:r>
            <a:br>
              <a:rPr lang="ru-RU" sz="2800" b="1" dirty="0" smtClean="0">
                <a:solidFill>
                  <a:srgbClr val="080808"/>
                </a:solidFill>
              </a:rPr>
            </a:br>
            <a:endParaRPr lang="ru-RU" sz="2800" b="1" dirty="0"/>
          </a:p>
        </p:txBody>
      </p:sp>
      <p:pic>
        <p:nvPicPr>
          <p:cNvPr id="4" name="Содержимое 3" descr="PIC_00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1285860"/>
            <a:ext cx="3071834" cy="2653146"/>
          </a:xfrm>
        </p:spPr>
      </p:pic>
      <p:pic>
        <p:nvPicPr>
          <p:cNvPr id="1026" name="Picture 2" descr="C:\Users\1\Desktop\коммуникация\PIC_16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9" y="1357298"/>
            <a:ext cx="3429023" cy="2571768"/>
          </a:xfrm>
          <a:prstGeom prst="rect">
            <a:avLst/>
          </a:prstGeom>
          <a:noFill/>
        </p:spPr>
      </p:pic>
      <p:pic>
        <p:nvPicPr>
          <p:cNvPr id="1027" name="Picture 3" descr="C:\Users\1\Desktop\Мама\На фотоконкурс\PIC_03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4214818"/>
            <a:ext cx="3262335" cy="244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80808"/>
                </a:solidFill>
              </a:rPr>
              <a:t>Развитие активной речи в различных видах деятельности</a:t>
            </a:r>
            <a:r>
              <a:rPr lang="ru-RU" sz="2000" dirty="0" smtClean="0">
                <a:solidFill>
                  <a:srgbClr val="080808"/>
                </a:solidFill>
              </a:rPr>
              <a:t>.</a:t>
            </a:r>
            <a:endParaRPr lang="ru-RU" sz="2000" dirty="0"/>
          </a:p>
        </p:txBody>
      </p:sp>
      <p:pic>
        <p:nvPicPr>
          <p:cNvPr id="4" name="Содержимое 3" descr="PIC_18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1142984"/>
            <a:ext cx="3000396" cy="2250297"/>
          </a:xfrm>
        </p:spPr>
      </p:pic>
      <p:pic>
        <p:nvPicPr>
          <p:cNvPr id="2050" name="Picture 2" descr="C:\Users\1\Desktop\коммуникация\PIC_19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1214422"/>
            <a:ext cx="2905113" cy="2178835"/>
          </a:xfrm>
          <a:prstGeom prst="rect">
            <a:avLst/>
          </a:prstGeom>
          <a:noFill/>
        </p:spPr>
      </p:pic>
      <p:pic>
        <p:nvPicPr>
          <p:cNvPr id="2051" name="Picture 3" descr="C:\Users\1\Desktop\коммуникация\PIC_26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893314"/>
            <a:ext cx="3000396" cy="2250297"/>
          </a:xfrm>
          <a:prstGeom prst="rect">
            <a:avLst/>
          </a:prstGeom>
          <a:noFill/>
        </p:spPr>
      </p:pic>
      <p:pic>
        <p:nvPicPr>
          <p:cNvPr id="2052" name="Picture 4" descr="C:\Users\1\Desktop\коммуникация\PIC_268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3786190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80808"/>
                </a:solidFill>
              </a:rPr>
              <a:t>Формирование у детей внятной, членораздельной, естественной речи.</a:t>
            </a:r>
            <a:br>
              <a:rPr lang="ru-RU" sz="1800" b="1" dirty="0" smtClean="0">
                <a:solidFill>
                  <a:srgbClr val="080808"/>
                </a:solidFill>
              </a:rPr>
            </a:br>
            <a:endParaRPr lang="ru-RU" sz="1800" b="1" dirty="0"/>
          </a:p>
        </p:txBody>
      </p:sp>
      <p:pic>
        <p:nvPicPr>
          <p:cNvPr id="4" name="Содержимое 3" descr="PIC_14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1214422"/>
            <a:ext cx="4286280" cy="3214711"/>
          </a:xfrm>
        </p:spPr>
      </p:pic>
      <p:pic>
        <p:nvPicPr>
          <p:cNvPr id="5122" name="Picture 2" descr="C:\Users\1\Desktop\коммуникация\PIC_16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2928934"/>
            <a:ext cx="4381488" cy="328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80808"/>
                </a:solidFill>
              </a:rPr>
              <a:t>Формирование разных видов речевой деятельности: (говорения, чтения, письма, </a:t>
            </a:r>
            <a:r>
              <a:rPr lang="ru-RU" sz="1800" b="1" dirty="0" err="1" smtClean="0">
                <a:solidFill>
                  <a:srgbClr val="080808"/>
                </a:solidFill>
              </a:rPr>
              <a:t>слухо-зрительного</a:t>
            </a:r>
            <a:r>
              <a:rPr lang="ru-RU" sz="1800" b="1" dirty="0" smtClean="0">
                <a:solidFill>
                  <a:srgbClr val="080808"/>
                </a:solidFill>
              </a:rPr>
              <a:t> восприятия, </a:t>
            </a:r>
            <a:r>
              <a:rPr lang="ru-RU" sz="1800" b="1" dirty="0" err="1" smtClean="0">
                <a:solidFill>
                  <a:srgbClr val="080808"/>
                </a:solidFill>
              </a:rPr>
              <a:t>дактилирования</a:t>
            </a:r>
            <a:r>
              <a:rPr lang="ru-RU" sz="1800" b="1" dirty="0" smtClean="0">
                <a:solidFill>
                  <a:srgbClr val="080808"/>
                </a:solidFill>
              </a:rPr>
              <a:t>, слушания).</a:t>
            </a:r>
          </a:p>
        </p:txBody>
      </p:sp>
      <p:pic>
        <p:nvPicPr>
          <p:cNvPr id="3074" name="Picture 2" descr="C:\Users\1\Desktop\коммуникация\PIC_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1535893"/>
            <a:ext cx="2928958" cy="2196719"/>
          </a:xfrm>
          <a:prstGeom prst="rect">
            <a:avLst/>
          </a:prstGeom>
          <a:noFill/>
        </p:spPr>
      </p:pic>
      <p:pic>
        <p:nvPicPr>
          <p:cNvPr id="3075" name="Picture 3" descr="C:\Users\1\Desktop\коммуникация\PIC_17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428737"/>
            <a:ext cx="2928958" cy="2196719"/>
          </a:xfrm>
          <a:prstGeom prst="rect">
            <a:avLst/>
          </a:prstGeom>
          <a:noFill/>
        </p:spPr>
      </p:pic>
      <p:pic>
        <p:nvPicPr>
          <p:cNvPr id="3076" name="Picture 4" descr="C:\Users\1\Desktop\коммуникация\PIC_14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4000504"/>
            <a:ext cx="3238480" cy="242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Приобщение родителей к  разнообразному по содержанию и формам речевому общению с детьми и привлечение к повторению, закреплению наиболее актуального познавательно-речевого материала в повседневной жизни. </a:t>
            </a:r>
            <a:endParaRPr lang="ru-RU" sz="1800" b="1" dirty="0"/>
          </a:p>
        </p:txBody>
      </p:sp>
      <p:pic>
        <p:nvPicPr>
          <p:cNvPr id="4098" name="Picture 2" descr="C:\Users\1\Desktop\Мама\сад\Фото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500174"/>
            <a:ext cx="3786214" cy="2839661"/>
          </a:xfrm>
          <a:prstGeom prst="rect">
            <a:avLst/>
          </a:prstGeom>
          <a:noFill/>
        </p:spPr>
      </p:pic>
      <p:pic>
        <p:nvPicPr>
          <p:cNvPr id="6" name="Рисунок 5" descr="E:\Новая папка (2)\PIC_090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286124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800" b="1" dirty="0" smtClean="0"/>
              <a:t>Планируемые промежуточные результаты освоения детьми основной общеобразовательной программы в соответствии </a:t>
            </a:r>
            <a:br>
              <a:rPr lang="ru-RU" sz="1800" b="1" dirty="0" smtClean="0"/>
            </a:br>
            <a:r>
              <a:rPr lang="ru-RU" sz="1800" b="1" dirty="0" smtClean="0"/>
              <a:t>с Федеральными государственными требованиями.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3"/>
          <a:ext cx="8991600" cy="564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485090" cy="547213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cs typeface="Arial" pitchFamily="34" charset="0"/>
              </a:rPr>
              <a:t>Речь является основным средством межличностного общения глухих и, следовательно, одним из средств накопления социального опыта.</a:t>
            </a:r>
            <a:br>
              <a:rPr lang="ru-RU" i="1" dirty="0" smtClean="0">
                <a:cs typeface="Arial" pitchFamily="34" charset="0"/>
              </a:rPr>
            </a:br>
            <a:r>
              <a:rPr lang="ru-RU" i="1" dirty="0" smtClean="0">
                <a:cs typeface="Arial" pitchFamily="34" charset="0"/>
              </a:rPr>
              <a:t>                                                                                           </a:t>
            </a:r>
            <a:br>
              <a:rPr lang="ru-RU" i="1" dirty="0" smtClean="0">
                <a:cs typeface="Arial" pitchFamily="34" charset="0"/>
              </a:rPr>
            </a:br>
            <a:r>
              <a:rPr lang="ru-RU" i="1" dirty="0" smtClean="0">
                <a:cs typeface="Arial" pitchFamily="34" charset="0"/>
              </a:rPr>
              <a:t/>
            </a:r>
            <a:br>
              <a:rPr lang="ru-RU" i="1" dirty="0" smtClean="0">
                <a:cs typeface="Arial" pitchFamily="34" charset="0"/>
              </a:rPr>
            </a:br>
            <a:r>
              <a:rPr lang="ru-RU" i="1" dirty="0" smtClean="0">
                <a:cs typeface="Arial" pitchFamily="34" charset="0"/>
              </a:rPr>
              <a:t/>
            </a:r>
            <a:br>
              <a:rPr lang="ru-RU" i="1" dirty="0" smtClean="0">
                <a:cs typeface="Arial" pitchFamily="34" charset="0"/>
              </a:rPr>
            </a:br>
            <a:r>
              <a:rPr lang="ru-RU" i="1" dirty="0" smtClean="0">
                <a:cs typeface="Arial" pitchFamily="34" charset="0"/>
              </a:rPr>
              <a:t>                                                   </a:t>
            </a:r>
            <a:r>
              <a:rPr lang="ru-RU" i="1" dirty="0" err="1" smtClean="0">
                <a:cs typeface="Arial" pitchFamily="34" charset="0"/>
              </a:rPr>
              <a:t>Л.С.Выготский</a:t>
            </a:r>
            <a:r>
              <a:rPr lang="ru-RU" i="1" dirty="0" smtClean="0">
                <a:cs typeface="Arial" pitchFamily="34" charset="0"/>
              </a:rPr>
              <a:t>.</a:t>
            </a:r>
            <a:r>
              <a:rPr lang="ru-RU" i="1" dirty="0" smtClean="0">
                <a:latin typeface="Book Antiqua" pitchFamily="18" charset="0"/>
                <a:cs typeface="Arial" pitchFamily="34" charset="0"/>
              </a:rPr>
              <a:t/>
            </a:r>
            <a:br>
              <a:rPr lang="ru-RU" i="1" dirty="0" smtClean="0">
                <a:latin typeface="Book Antiqua" pitchFamily="18" charset="0"/>
                <a:cs typeface="Arial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4162"/>
          <a:ext cx="8991600" cy="501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85828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5434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630BB"/>
                </a:solidFill>
              </a:rPr>
              <a:t>Спасибо за внимание.</a:t>
            </a:r>
            <a:endParaRPr lang="ru-RU" sz="4800" dirty="0">
              <a:solidFill>
                <a:srgbClr val="C630B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2576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630BB"/>
                </a:solidFill>
              </a:rPr>
              <a:t>Коммуникация – </a:t>
            </a:r>
            <a:r>
              <a:rPr lang="ru-RU" dirty="0" smtClean="0">
                <a:solidFill>
                  <a:srgbClr val="C630BB"/>
                </a:solidFill>
              </a:rPr>
              <a:t/>
            </a:r>
            <a:br>
              <a:rPr lang="ru-RU" dirty="0" smtClean="0">
                <a:solidFill>
                  <a:srgbClr val="C630BB"/>
                </a:solidFill>
              </a:rPr>
            </a:br>
            <a:r>
              <a:rPr lang="ru-RU" sz="3200" dirty="0" smtClean="0">
                <a:solidFill>
                  <a:srgbClr val="C630BB"/>
                </a:solidFill>
              </a:rPr>
              <a:t>важная образовательная область, </a:t>
            </a:r>
            <a:br>
              <a:rPr lang="ru-RU" sz="3200" dirty="0" smtClean="0">
                <a:solidFill>
                  <a:srgbClr val="C630BB"/>
                </a:solidFill>
              </a:rPr>
            </a:br>
            <a:r>
              <a:rPr lang="ru-RU" sz="3200" dirty="0" smtClean="0">
                <a:solidFill>
                  <a:srgbClr val="C630BB"/>
                </a:solidFill>
              </a:rPr>
              <a:t>она носит коррекционную направленность, </a:t>
            </a:r>
            <a:br>
              <a:rPr lang="ru-RU" sz="3200" dirty="0" smtClean="0">
                <a:solidFill>
                  <a:srgbClr val="C630BB"/>
                </a:solidFill>
              </a:rPr>
            </a:br>
            <a:r>
              <a:rPr lang="ru-RU" sz="3200" dirty="0" smtClean="0">
                <a:solidFill>
                  <a:srgbClr val="C630BB"/>
                </a:solidFill>
              </a:rPr>
              <a:t>которая заключается в развитии речи, как средства общения </a:t>
            </a:r>
            <a:r>
              <a:rPr lang="ru-RU" sz="3200" dirty="0" err="1" smtClean="0">
                <a:solidFill>
                  <a:srgbClr val="C630BB"/>
                </a:solidFill>
              </a:rPr>
              <a:t>неслышащих</a:t>
            </a:r>
            <a:r>
              <a:rPr lang="ru-RU" sz="3200" dirty="0" smtClean="0">
                <a:solidFill>
                  <a:srgbClr val="C630BB"/>
                </a:solidFill>
              </a:rPr>
              <a:t> дошкольников.</a:t>
            </a:r>
            <a:endParaRPr lang="ru-RU" sz="3200" dirty="0">
              <a:solidFill>
                <a:srgbClr val="C630BB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своей работе мы решаем следующие задачи: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80724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Развитие сенсорной основы восприятия словесной речи; формирование умения слушать, понимать речь взрослого;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Развитие всех компонентов устной речи детей, практическое овладение воспитанниками нормами речи;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Формирование у детей внятной, членораздельной, естественной речи;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Формирование словаря: расширение и активизация словарного запаса, формирование грамматического строя речи;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Развитие связной монологической и диалогической речи;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Формирование разных видов речевой деятельности: (говорения, чтения, письма, </a:t>
            </a:r>
            <a:r>
              <a:rPr lang="ru-RU" sz="2000" dirty="0" err="1" smtClean="0"/>
              <a:t>слухо-зрительного</a:t>
            </a:r>
            <a:r>
              <a:rPr lang="ru-RU" sz="2000" dirty="0" smtClean="0"/>
              <a:t> восприятия, </a:t>
            </a:r>
            <a:r>
              <a:rPr lang="ru-RU" sz="2000" dirty="0" err="1" smtClean="0"/>
              <a:t>дактилирования</a:t>
            </a:r>
            <a:r>
              <a:rPr lang="ru-RU" sz="2000" dirty="0" smtClean="0"/>
              <a:t>, слушания);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Развитие активной речи в различных видах деятельности;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Развитие свободного общения со взрослыми и детьми.</a:t>
            </a:r>
          </a:p>
          <a:p>
            <a:r>
              <a:rPr lang="ru-RU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Участники проекта: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Интеграция полученных умений и навыков воспитанников через образовательные области:</a:t>
            </a:r>
            <a:endParaRPr lang="ru-RU" sz="20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142984"/>
          <a:ext cx="835824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71543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Коррекционно-развивающие Формы и методы деятельности </a:t>
            </a:r>
            <a:r>
              <a:rPr lang="ru-RU" sz="2200" b="1" dirty="0" smtClean="0"/>
              <a:t>с </a:t>
            </a:r>
            <a:r>
              <a:rPr lang="ru-RU" sz="2200" b="1" dirty="0" err="1" smtClean="0"/>
              <a:t>неслышащими</a:t>
            </a:r>
            <a:r>
              <a:rPr lang="ru-RU" sz="2200" b="1" dirty="0" smtClean="0"/>
              <a:t> дошкольниками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928662" y="1214422"/>
          <a:ext cx="757242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185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85786" y="1285860"/>
          <a:ext cx="7643866" cy="41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Коррекционно-развивающие виды деятельности </a:t>
            </a:r>
            <a:r>
              <a:rPr lang="ru-RU" sz="2400" b="1" dirty="0" smtClean="0"/>
              <a:t>с </a:t>
            </a:r>
            <a:r>
              <a:rPr lang="ru-RU" sz="2400" b="1" dirty="0" err="1" smtClean="0"/>
              <a:t>неслышащими</a:t>
            </a:r>
            <a:r>
              <a:rPr lang="ru-RU" sz="2400" b="1" dirty="0" smtClean="0"/>
              <a:t> дошкольниками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endParaRPr lang="ru-RU" sz="24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642910" y="1071546"/>
          <a:ext cx="792961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491</TotalTime>
  <Words>895</Words>
  <Application>Microsoft Office PowerPoint</Application>
  <PresentationFormat>Экран (4:3)</PresentationFormat>
  <Paragraphs>137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Панова Т.Ю., Учитель-дефектолог; Рябова Н.Б., воспитатель МБДОУ детский сад компенсирующего вида № 486.</vt:lpstr>
      <vt:lpstr>Речь является основным средством межличностного общения глухих и, следовательно, одним из средств накопления социального опыта.                                                                                                                                                  Л.С.Выготский.  </vt:lpstr>
      <vt:lpstr>Коммуникация –  важная образовательная область,  она носит коррекционную направленность,  которая заключается в развитии речи, как средства общения неслышащих дошкольников.</vt:lpstr>
      <vt:lpstr>В своей работе мы решаем следующие задачи:</vt:lpstr>
      <vt:lpstr> Участники проекта: </vt:lpstr>
      <vt:lpstr>Интеграция полученных умений и навыков воспитанников через образовательные области:</vt:lpstr>
      <vt:lpstr>  Коррекционно-развивающие Формы и методы деятельности с неслышащими дошкольниками.  </vt:lpstr>
      <vt:lpstr>Слайд 8</vt:lpstr>
      <vt:lpstr>Коррекционно-развивающие виды деятельности с неслышащими дошкольниками. </vt:lpstr>
      <vt:lpstr>Внедрение развивающих технологий  в работе  с неслышащими дошкольниками.</vt:lpstr>
      <vt:lpstr>Взаимодействие с родителями неслышащих дошкольников по образовательной области «Коммуникация».</vt:lpstr>
      <vt:lpstr>Слайд 12</vt:lpstr>
      <vt:lpstr>Слайд 13</vt:lpstr>
      <vt:lpstr>Развитие сенсорной основы восприятия словесной речи неслышащих дошкольников в совместной и самостоятельной деятельности. </vt:lpstr>
      <vt:lpstr>Развитие активной речи в различных видах деятельности.</vt:lpstr>
      <vt:lpstr>Формирование у детей внятной, членораздельной, естественной речи. </vt:lpstr>
      <vt:lpstr>Формирование разных видов речевой деятельности: (говорения, чтения, письма, слухо-зрительного восприятия, дактилирования, слушания).</vt:lpstr>
      <vt:lpstr>Приобщение родителей к  разнообразному по содержанию и формам речевому общению с детьми и привлечение к повторению, закреплению наиболее актуального познавательно-речевого материала в повседневной жизни. </vt:lpstr>
      <vt:lpstr>  Планируемые промежуточные результаты освоения детьми основной общеобразовательной программы в соответствии  с Федеральными государственными требованиями.  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Спасибо за внимание.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Таня</cp:lastModifiedBy>
  <cp:revision>51</cp:revision>
  <dcterms:created xsi:type="dcterms:W3CDTF">2012-02-03T04:59:54Z</dcterms:created>
  <dcterms:modified xsi:type="dcterms:W3CDTF">2013-05-03T14:48:35Z</dcterms:modified>
</cp:coreProperties>
</file>