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21"/>
  </p:notes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75" r:id="rId10"/>
    <p:sldId id="264" r:id="rId11"/>
    <p:sldId id="265" r:id="rId12"/>
    <p:sldId id="266" r:id="rId13"/>
    <p:sldId id="268" r:id="rId14"/>
    <p:sldId id="267" r:id="rId15"/>
    <p:sldId id="272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80808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82" autoAdjust="0"/>
  </p:normalViewPr>
  <p:slideViewPr>
    <p:cSldViewPr>
      <p:cViewPr>
        <p:scale>
          <a:sx n="100" d="100"/>
          <a:sy n="100" d="100"/>
        </p:scale>
        <p:origin x="-72" y="13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06/relationships/legacyDocTextInfo" Target="legacyDocTextInfo.bin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7070F5-DDBC-4CCC-9C71-4E9F4AFD8FE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D78084-5108-4FBF-A93E-D77B2392453C}">
      <dgm:prSet phldrT="[Текст]"/>
      <dgm:spPr/>
      <dgm:t>
        <a:bodyPr/>
        <a:lstStyle/>
        <a:p>
          <a:r>
            <a:rPr lang="ru-RU" dirty="0" smtClean="0"/>
            <a:t>ФГТ- ориентирует на взаимодействие с родителями.</a:t>
          </a:r>
          <a:endParaRPr lang="ru-RU" dirty="0"/>
        </a:p>
      </dgm:t>
    </dgm:pt>
    <dgm:pt modelId="{AC46DDD0-0DF5-48D4-B2F6-F16D36980181}" type="parTrans" cxnId="{F01CCAA2-C048-490F-900A-35BAD441FF31}">
      <dgm:prSet/>
      <dgm:spPr/>
      <dgm:t>
        <a:bodyPr/>
        <a:lstStyle/>
        <a:p>
          <a:endParaRPr lang="ru-RU"/>
        </a:p>
      </dgm:t>
    </dgm:pt>
    <dgm:pt modelId="{DE77FCD3-C3C0-4069-BD0C-F2D267E253D7}" type="sibTrans" cxnId="{F01CCAA2-C048-490F-900A-35BAD441FF31}">
      <dgm:prSet/>
      <dgm:spPr/>
      <dgm:t>
        <a:bodyPr/>
        <a:lstStyle/>
        <a:p>
          <a:endParaRPr lang="ru-RU"/>
        </a:p>
      </dgm:t>
    </dgm:pt>
    <dgm:pt modelId="{4BC004FF-5ED8-44B6-807B-0B77F99BF7B5}">
      <dgm:prSet phldrT="[Текст]"/>
      <dgm:spPr/>
      <dgm:t>
        <a:bodyPr/>
        <a:lstStyle/>
        <a:p>
          <a:r>
            <a:rPr lang="ru-RU" b="1" dirty="0" smtClean="0"/>
            <a:t>Родители должны участвовать в реализации программы.</a:t>
          </a:r>
          <a:endParaRPr lang="ru-RU" dirty="0"/>
        </a:p>
      </dgm:t>
    </dgm:pt>
    <dgm:pt modelId="{4A7C6569-AB6E-4177-9637-AD722B0C859C}" type="parTrans" cxnId="{FBED5F49-0EA2-41E3-BF3C-A5D428E9FC16}">
      <dgm:prSet/>
      <dgm:spPr/>
      <dgm:t>
        <a:bodyPr/>
        <a:lstStyle/>
        <a:p>
          <a:endParaRPr lang="ru-RU"/>
        </a:p>
      </dgm:t>
    </dgm:pt>
    <dgm:pt modelId="{08194E4E-7C79-46C4-9966-02728093C8BB}" type="sibTrans" cxnId="{FBED5F49-0EA2-41E3-BF3C-A5D428E9FC16}">
      <dgm:prSet/>
      <dgm:spPr/>
      <dgm:t>
        <a:bodyPr/>
        <a:lstStyle/>
        <a:p>
          <a:endParaRPr lang="ru-RU"/>
        </a:p>
      </dgm:t>
    </dgm:pt>
    <dgm:pt modelId="{353AEAB7-9155-4FDE-B088-D43822689C0C}">
      <dgm:prSet phldrT="[Текст]"/>
      <dgm:spPr/>
      <dgm:t>
        <a:bodyPr/>
        <a:lstStyle/>
        <a:p>
          <a:r>
            <a:rPr lang="ru-RU" b="1" dirty="0" smtClean="0"/>
            <a:t>Родители должны участвовать в создании условий для полноценного и своевременного развития ребенка в дошкольном возрасте.</a:t>
          </a:r>
          <a:endParaRPr lang="ru-RU" dirty="0"/>
        </a:p>
      </dgm:t>
    </dgm:pt>
    <dgm:pt modelId="{77184541-46B4-416C-8C97-FD3B3C6F62EF}" type="parTrans" cxnId="{5F5FC51A-7015-4FAE-962D-B1B25E5B1B6F}">
      <dgm:prSet/>
      <dgm:spPr/>
      <dgm:t>
        <a:bodyPr/>
        <a:lstStyle/>
        <a:p>
          <a:endParaRPr lang="ru-RU"/>
        </a:p>
      </dgm:t>
    </dgm:pt>
    <dgm:pt modelId="{EB8C1BE8-AB18-4C7E-A252-DDABF3126FC1}" type="sibTrans" cxnId="{5F5FC51A-7015-4FAE-962D-B1B25E5B1B6F}">
      <dgm:prSet/>
      <dgm:spPr/>
      <dgm:t>
        <a:bodyPr/>
        <a:lstStyle/>
        <a:p>
          <a:endParaRPr lang="ru-RU"/>
        </a:p>
      </dgm:t>
    </dgm:pt>
    <dgm:pt modelId="{AD66467E-54E2-42EC-8D22-CBD2E06E1B38}">
      <dgm:prSet phldrT="[Текст]"/>
      <dgm:spPr/>
      <dgm:t>
        <a:bodyPr/>
        <a:lstStyle/>
        <a:p>
          <a:r>
            <a:rPr lang="ru-RU" b="1" dirty="0" smtClean="0"/>
            <a:t>Родители  должны быть активными участниками  образовательного процесса.</a:t>
          </a:r>
          <a:endParaRPr lang="ru-RU" dirty="0"/>
        </a:p>
      </dgm:t>
    </dgm:pt>
    <dgm:pt modelId="{D5405100-73FF-4BD0-86E6-D9A92EC3D781}" type="parTrans" cxnId="{30C940DB-B3F1-478F-9377-792DC442E7E7}">
      <dgm:prSet/>
      <dgm:spPr/>
      <dgm:t>
        <a:bodyPr/>
        <a:lstStyle/>
        <a:p>
          <a:endParaRPr lang="ru-RU"/>
        </a:p>
      </dgm:t>
    </dgm:pt>
    <dgm:pt modelId="{7B09AE84-08AF-4EFD-ABC9-AD991046303B}" type="sibTrans" cxnId="{30C940DB-B3F1-478F-9377-792DC442E7E7}">
      <dgm:prSet/>
      <dgm:spPr/>
      <dgm:t>
        <a:bodyPr/>
        <a:lstStyle/>
        <a:p>
          <a:endParaRPr lang="ru-RU"/>
        </a:p>
      </dgm:t>
    </dgm:pt>
    <dgm:pt modelId="{715EF195-51BB-42A2-A9A2-4E020ECE5441}">
      <dgm:prSet phldrT="[Текст]"/>
      <dgm:spPr/>
      <dgm:t>
        <a:bodyPr/>
        <a:lstStyle/>
        <a:p>
          <a:r>
            <a:rPr lang="ru-RU" b="1" dirty="0" smtClean="0"/>
            <a:t>Родители  должны быть активными участниками всех проектов.</a:t>
          </a:r>
          <a:endParaRPr lang="ru-RU" dirty="0"/>
        </a:p>
      </dgm:t>
    </dgm:pt>
    <dgm:pt modelId="{8EEC8598-B034-4CE2-AE24-2610C331A01E}" type="parTrans" cxnId="{D899B84F-6A45-4BEA-B49A-EC27D0303640}">
      <dgm:prSet/>
      <dgm:spPr/>
      <dgm:t>
        <a:bodyPr/>
        <a:lstStyle/>
        <a:p>
          <a:endParaRPr lang="ru-RU"/>
        </a:p>
      </dgm:t>
    </dgm:pt>
    <dgm:pt modelId="{5787B6E4-7829-4C08-AB60-5AC41C76AB86}" type="sibTrans" cxnId="{D899B84F-6A45-4BEA-B49A-EC27D0303640}">
      <dgm:prSet/>
      <dgm:spPr/>
      <dgm:t>
        <a:bodyPr/>
        <a:lstStyle/>
        <a:p>
          <a:endParaRPr lang="ru-RU"/>
        </a:p>
      </dgm:t>
    </dgm:pt>
    <dgm:pt modelId="{3EFA3E47-E477-4D35-B7F5-A3C4A0663A95}" type="pres">
      <dgm:prSet presAssocID="{DE7070F5-DDBC-4CCC-9C71-4E9F4AFD8FE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336EA2-7D1B-46F2-AA2E-AA6DF05CA0DA}" type="pres">
      <dgm:prSet presAssocID="{DE7070F5-DDBC-4CCC-9C71-4E9F4AFD8FE5}" presName="matrix" presStyleCnt="0"/>
      <dgm:spPr/>
    </dgm:pt>
    <dgm:pt modelId="{948EFE31-5B22-4CD1-840C-B6B14B26696A}" type="pres">
      <dgm:prSet presAssocID="{DE7070F5-DDBC-4CCC-9C71-4E9F4AFD8FE5}" presName="tile1" presStyleLbl="node1" presStyleIdx="0" presStyleCnt="4"/>
      <dgm:spPr/>
      <dgm:t>
        <a:bodyPr/>
        <a:lstStyle/>
        <a:p>
          <a:endParaRPr lang="ru-RU"/>
        </a:p>
      </dgm:t>
    </dgm:pt>
    <dgm:pt modelId="{F69AAB9D-3219-48DC-A350-C2AC2003BA09}" type="pres">
      <dgm:prSet presAssocID="{DE7070F5-DDBC-4CCC-9C71-4E9F4AFD8FE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29FE71-5E0B-4BEE-8EF4-B994511999D8}" type="pres">
      <dgm:prSet presAssocID="{DE7070F5-DDBC-4CCC-9C71-4E9F4AFD8FE5}" presName="tile2" presStyleLbl="node1" presStyleIdx="1" presStyleCnt="4"/>
      <dgm:spPr/>
      <dgm:t>
        <a:bodyPr/>
        <a:lstStyle/>
        <a:p>
          <a:endParaRPr lang="ru-RU"/>
        </a:p>
      </dgm:t>
    </dgm:pt>
    <dgm:pt modelId="{043AAE12-2C93-4019-A9B3-CB0EF5AEF299}" type="pres">
      <dgm:prSet presAssocID="{DE7070F5-DDBC-4CCC-9C71-4E9F4AFD8FE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A86EB0-910E-400F-9801-2A52A16DAE9E}" type="pres">
      <dgm:prSet presAssocID="{DE7070F5-DDBC-4CCC-9C71-4E9F4AFD8FE5}" presName="tile3" presStyleLbl="node1" presStyleIdx="2" presStyleCnt="4"/>
      <dgm:spPr/>
      <dgm:t>
        <a:bodyPr/>
        <a:lstStyle/>
        <a:p>
          <a:endParaRPr lang="ru-RU"/>
        </a:p>
      </dgm:t>
    </dgm:pt>
    <dgm:pt modelId="{CBBF755F-A2C6-4E69-8AF1-940AC0D7A386}" type="pres">
      <dgm:prSet presAssocID="{DE7070F5-DDBC-4CCC-9C71-4E9F4AFD8FE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497001-E381-4038-BAFE-8A52ADEDFAA9}" type="pres">
      <dgm:prSet presAssocID="{DE7070F5-DDBC-4CCC-9C71-4E9F4AFD8FE5}" presName="tile4" presStyleLbl="node1" presStyleIdx="3" presStyleCnt="4"/>
      <dgm:spPr/>
      <dgm:t>
        <a:bodyPr/>
        <a:lstStyle/>
        <a:p>
          <a:endParaRPr lang="ru-RU"/>
        </a:p>
      </dgm:t>
    </dgm:pt>
    <dgm:pt modelId="{AF1E221B-4531-47C1-8653-161184D535F3}" type="pres">
      <dgm:prSet presAssocID="{DE7070F5-DDBC-4CCC-9C71-4E9F4AFD8FE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6B9FC-B458-4E4F-9456-3AF75517EC33}" type="pres">
      <dgm:prSet presAssocID="{DE7070F5-DDBC-4CCC-9C71-4E9F4AFD8FE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F01CCAA2-C048-490F-900A-35BAD441FF31}" srcId="{DE7070F5-DDBC-4CCC-9C71-4E9F4AFD8FE5}" destId="{DED78084-5108-4FBF-A93E-D77B2392453C}" srcOrd="0" destOrd="0" parTransId="{AC46DDD0-0DF5-48D4-B2F6-F16D36980181}" sibTransId="{DE77FCD3-C3C0-4069-BD0C-F2D267E253D7}"/>
    <dgm:cxn modelId="{7296FBFA-7566-4D95-A1F2-A8221A75B804}" type="presOf" srcId="{715EF195-51BB-42A2-A9A2-4E020ECE5441}" destId="{AF1E221B-4531-47C1-8653-161184D535F3}" srcOrd="1" destOrd="0" presId="urn:microsoft.com/office/officeart/2005/8/layout/matrix1"/>
    <dgm:cxn modelId="{15F763FE-F62D-4488-A0E8-6CBD7D2EF6E4}" type="presOf" srcId="{4BC004FF-5ED8-44B6-807B-0B77F99BF7B5}" destId="{F69AAB9D-3219-48DC-A350-C2AC2003BA09}" srcOrd="1" destOrd="0" presId="urn:microsoft.com/office/officeart/2005/8/layout/matrix1"/>
    <dgm:cxn modelId="{A6361569-F474-4372-BBD7-E386544A6134}" type="presOf" srcId="{DE7070F5-DDBC-4CCC-9C71-4E9F4AFD8FE5}" destId="{3EFA3E47-E477-4D35-B7F5-A3C4A0663A95}" srcOrd="0" destOrd="0" presId="urn:microsoft.com/office/officeart/2005/8/layout/matrix1"/>
    <dgm:cxn modelId="{5F5FC51A-7015-4FAE-962D-B1B25E5B1B6F}" srcId="{DED78084-5108-4FBF-A93E-D77B2392453C}" destId="{353AEAB7-9155-4FDE-B088-D43822689C0C}" srcOrd="1" destOrd="0" parTransId="{77184541-46B4-416C-8C97-FD3B3C6F62EF}" sibTransId="{EB8C1BE8-AB18-4C7E-A252-DDABF3126FC1}"/>
    <dgm:cxn modelId="{5D2D05E9-5819-446D-9261-655B2D7F2386}" type="presOf" srcId="{AD66467E-54E2-42EC-8D22-CBD2E06E1B38}" destId="{AFA86EB0-910E-400F-9801-2A52A16DAE9E}" srcOrd="0" destOrd="0" presId="urn:microsoft.com/office/officeart/2005/8/layout/matrix1"/>
    <dgm:cxn modelId="{41D77839-607D-4F0F-8C80-17BAD6E1E2C7}" type="presOf" srcId="{AD66467E-54E2-42EC-8D22-CBD2E06E1B38}" destId="{CBBF755F-A2C6-4E69-8AF1-940AC0D7A386}" srcOrd="1" destOrd="0" presId="urn:microsoft.com/office/officeart/2005/8/layout/matrix1"/>
    <dgm:cxn modelId="{FA8E20C1-941D-49A1-9F23-C93419980AD3}" type="presOf" srcId="{715EF195-51BB-42A2-A9A2-4E020ECE5441}" destId="{BD497001-E381-4038-BAFE-8A52ADEDFAA9}" srcOrd="0" destOrd="0" presId="urn:microsoft.com/office/officeart/2005/8/layout/matrix1"/>
    <dgm:cxn modelId="{C0DA3501-E25D-4E34-8C06-070E19605E5F}" type="presOf" srcId="{353AEAB7-9155-4FDE-B088-D43822689C0C}" destId="{1129FE71-5E0B-4BEE-8EF4-B994511999D8}" srcOrd="0" destOrd="0" presId="urn:microsoft.com/office/officeart/2005/8/layout/matrix1"/>
    <dgm:cxn modelId="{4B9B55FA-A605-43E3-8CDA-F54AE264C5A1}" type="presOf" srcId="{DED78084-5108-4FBF-A93E-D77B2392453C}" destId="{94D6B9FC-B458-4E4F-9456-3AF75517EC33}" srcOrd="0" destOrd="0" presId="urn:microsoft.com/office/officeart/2005/8/layout/matrix1"/>
    <dgm:cxn modelId="{F8CFD610-9403-43BB-95D2-7FBD9F688D73}" type="presOf" srcId="{353AEAB7-9155-4FDE-B088-D43822689C0C}" destId="{043AAE12-2C93-4019-A9B3-CB0EF5AEF299}" srcOrd="1" destOrd="0" presId="urn:microsoft.com/office/officeart/2005/8/layout/matrix1"/>
    <dgm:cxn modelId="{D899B84F-6A45-4BEA-B49A-EC27D0303640}" srcId="{DED78084-5108-4FBF-A93E-D77B2392453C}" destId="{715EF195-51BB-42A2-A9A2-4E020ECE5441}" srcOrd="3" destOrd="0" parTransId="{8EEC8598-B034-4CE2-AE24-2610C331A01E}" sibTransId="{5787B6E4-7829-4C08-AB60-5AC41C76AB86}"/>
    <dgm:cxn modelId="{30C940DB-B3F1-478F-9377-792DC442E7E7}" srcId="{DED78084-5108-4FBF-A93E-D77B2392453C}" destId="{AD66467E-54E2-42EC-8D22-CBD2E06E1B38}" srcOrd="2" destOrd="0" parTransId="{D5405100-73FF-4BD0-86E6-D9A92EC3D781}" sibTransId="{7B09AE84-08AF-4EFD-ABC9-AD991046303B}"/>
    <dgm:cxn modelId="{B5E814E7-D62D-4424-8A21-16F58D3D851B}" type="presOf" srcId="{4BC004FF-5ED8-44B6-807B-0B77F99BF7B5}" destId="{948EFE31-5B22-4CD1-840C-B6B14B26696A}" srcOrd="0" destOrd="0" presId="urn:microsoft.com/office/officeart/2005/8/layout/matrix1"/>
    <dgm:cxn modelId="{FBED5F49-0EA2-41E3-BF3C-A5D428E9FC16}" srcId="{DED78084-5108-4FBF-A93E-D77B2392453C}" destId="{4BC004FF-5ED8-44B6-807B-0B77F99BF7B5}" srcOrd="0" destOrd="0" parTransId="{4A7C6569-AB6E-4177-9637-AD722B0C859C}" sibTransId="{08194E4E-7C79-46C4-9966-02728093C8BB}"/>
    <dgm:cxn modelId="{4C132D58-2F2B-402C-A1DD-B772EF8D52FD}" type="presParOf" srcId="{3EFA3E47-E477-4D35-B7F5-A3C4A0663A95}" destId="{25336EA2-7D1B-46F2-AA2E-AA6DF05CA0DA}" srcOrd="0" destOrd="0" presId="urn:microsoft.com/office/officeart/2005/8/layout/matrix1"/>
    <dgm:cxn modelId="{2394A2AC-6C2D-42FA-B76B-7ED6658A8CDF}" type="presParOf" srcId="{25336EA2-7D1B-46F2-AA2E-AA6DF05CA0DA}" destId="{948EFE31-5B22-4CD1-840C-B6B14B26696A}" srcOrd="0" destOrd="0" presId="urn:microsoft.com/office/officeart/2005/8/layout/matrix1"/>
    <dgm:cxn modelId="{4659596A-10F0-4874-8BA2-4F8AF1D2C42D}" type="presParOf" srcId="{25336EA2-7D1B-46F2-AA2E-AA6DF05CA0DA}" destId="{F69AAB9D-3219-48DC-A350-C2AC2003BA09}" srcOrd="1" destOrd="0" presId="urn:microsoft.com/office/officeart/2005/8/layout/matrix1"/>
    <dgm:cxn modelId="{E9B73F74-8D44-4EE4-9850-7D46FEA49611}" type="presParOf" srcId="{25336EA2-7D1B-46F2-AA2E-AA6DF05CA0DA}" destId="{1129FE71-5E0B-4BEE-8EF4-B994511999D8}" srcOrd="2" destOrd="0" presId="urn:microsoft.com/office/officeart/2005/8/layout/matrix1"/>
    <dgm:cxn modelId="{8E7B8304-683E-4133-B55C-E9D76227CF8B}" type="presParOf" srcId="{25336EA2-7D1B-46F2-AA2E-AA6DF05CA0DA}" destId="{043AAE12-2C93-4019-A9B3-CB0EF5AEF299}" srcOrd="3" destOrd="0" presId="urn:microsoft.com/office/officeart/2005/8/layout/matrix1"/>
    <dgm:cxn modelId="{BCF055BB-0BE7-42F0-A4F0-DE565AE8CAF3}" type="presParOf" srcId="{25336EA2-7D1B-46F2-AA2E-AA6DF05CA0DA}" destId="{AFA86EB0-910E-400F-9801-2A52A16DAE9E}" srcOrd="4" destOrd="0" presId="urn:microsoft.com/office/officeart/2005/8/layout/matrix1"/>
    <dgm:cxn modelId="{D6AA009F-17FC-405D-92FD-72E450B98CD3}" type="presParOf" srcId="{25336EA2-7D1B-46F2-AA2E-AA6DF05CA0DA}" destId="{CBBF755F-A2C6-4E69-8AF1-940AC0D7A386}" srcOrd="5" destOrd="0" presId="urn:microsoft.com/office/officeart/2005/8/layout/matrix1"/>
    <dgm:cxn modelId="{4A8F21D5-4D23-4539-8E0A-8301FE43AC2E}" type="presParOf" srcId="{25336EA2-7D1B-46F2-AA2E-AA6DF05CA0DA}" destId="{BD497001-E381-4038-BAFE-8A52ADEDFAA9}" srcOrd="6" destOrd="0" presId="urn:microsoft.com/office/officeart/2005/8/layout/matrix1"/>
    <dgm:cxn modelId="{2EF49614-61BF-40DB-81FD-45CF5E31F691}" type="presParOf" srcId="{25336EA2-7D1B-46F2-AA2E-AA6DF05CA0DA}" destId="{AF1E221B-4531-47C1-8653-161184D535F3}" srcOrd="7" destOrd="0" presId="urn:microsoft.com/office/officeart/2005/8/layout/matrix1"/>
    <dgm:cxn modelId="{67E04B7B-6799-406A-BC85-CD30941D6CF5}" type="presParOf" srcId="{3EFA3E47-E477-4D35-B7F5-A3C4A0663A95}" destId="{94D6B9FC-B458-4E4F-9456-3AF75517EC3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A972E6-6714-4B9E-A31F-D71F35E3B925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B6B1D1F2-0F70-4FFF-AC8B-CB36A2BC506A}">
      <dgm:prSet phldrT="[Текст]"/>
      <dgm:spPr/>
      <dgm:t>
        <a:bodyPr/>
        <a:lstStyle/>
        <a:p>
          <a:r>
            <a:rPr lang="ru-RU" dirty="0" smtClean="0"/>
            <a:t>Информационный</a:t>
          </a:r>
          <a:endParaRPr lang="ru-RU" dirty="0"/>
        </a:p>
      </dgm:t>
    </dgm:pt>
    <dgm:pt modelId="{390E5757-8C0D-4109-9F9E-A680D2FB199A}" type="parTrans" cxnId="{1086C0A5-16A8-450B-A278-7489E13A72F7}">
      <dgm:prSet/>
      <dgm:spPr/>
    </dgm:pt>
    <dgm:pt modelId="{5512DB45-3EFD-4CC0-AFF6-89550DD78F29}" type="sibTrans" cxnId="{1086C0A5-16A8-450B-A278-7489E13A72F7}">
      <dgm:prSet/>
      <dgm:spPr/>
    </dgm:pt>
    <dgm:pt modelId="{4672879C-3620-4AA4-B6F0-75EDBE2769F5}">
      <dgm:prSet phldrT="[Текст]"/>
      <dgm:spPr/>
      <dgm:t>
        <a:bodyPr/>
        <a:lstStyle/>
        <a:p>
          <a:r>
            <a:rPr lang="ru-RU" dirty="0" smtClean="0"/>
            <a:t>Практический</a:t>
          </a:r>
          <a:endParaRPr lang="ru-RU" dirty="0"/>
        </a:p>
      </dgm:t>
    </dgm:pt>
    <dgm:pt modelId="{F5136A7F-96E5-42FC-9B87-E35EB1499574}" type="parTrans" cxnId="{30599385-433E-4DA3-BE89-4416B012139B}">
      <dgm:prSet/>
      <dgm:spPr/>
    </dgm:pt>
    <dgm:pt modelId="{E0FAD9B9-8F77-41BC-B31D-BC463B76B495}" type="sibTrans" cxnId="{30599385-433E-4DA3-BE89-4416B012139B}">
      <dgm:prSet/>
      <dgm:spPr/>
    </dgm:pt>
    <dgm:pt modelId="{203C8D67-D930-41EC-B694-BD7DA80928FC}">
      <dgm:prSet phldrT="[Текст]"/>
      <dgm:spPr/>
      <dgm:t>
        <a:bodyPr/>
        <a:lstStyle/>
        <a:p>
          <a:r>
            <a:rPr lang="ru-RU" dirty="0" smtClean="0"/>
            <a:t>Обобщающий</a:t>
          </a:r>
          <a:endParaRPr lang="ru-RU" dirty="0"/>
        </a:p>
      </dgm:t>
    </dgm:pt>
    <dgm:pt modelId="{30A23253-CC6D-407B-8030-2DF6E7D12E9A}" type="parTrans" cxnId="{534E6B0B-D686-4B93-B690-CBD5BD5CDD0B}">
      <dgm:prSet/>
      <dgm:spPr/>
    </dgm:pt>
    <dgm:pt modelId="{7685ABEB-F727-4058-ACD0-F60F10773158}" type="sibTrans" cxnId="{534E6B0B-D686-4B93-B690-CBD5BD5CDD0B}">
      <dgm:prSet/>
      <dgm:spPr/>
    </dgm:pt>
    <dgm:pt modelId="{ADA2855B-21C5-4E43-9651-2BA0C0AB86FF}" type="pres">
      <dgm:prSet presAssocID="{BBA972E6-6714-4B9E-A31F-D71F35E3B925}" presName="compositeShape" presStyleCnt="0">
        <dgm:presLayoutVars>
          <dgm:dir/>
          <dgm:resizeHandles/>
        </dgm:presLayoutVars>
      </dgm:prSet>
      <dgm:spPr/>
    </dgm:pt>
    <dgm:pt modelId="{76B3E5FD-B61A-4E74-BB90-33A0322E9FED}" type="pres">
      <dgm:prSet presAssocID="{BBA972E6-6714-4B9E-A31F-D71F35E3B925}" presName="pyramid" presStyleLbl="node1" presStyleIdx="0" presStyleCnt="1"/>
      <dgm:spPr/>
    </dgm:pt>
    <dgm:pt modelId="{42B30FAB-A9D6-4411-8427-C1EB36410C7A}" type="pres">
      <dgm:prSet presAssocID="{BBA972E6-6714-4B9E-A31F-D71F35E3B925}" presName="theList" presStyleCnt="0"/>
      <dgm:spPr/>
    </dgm:pt>
    <dgm:pt modelId="{3470B0EB-01B9-49F3-8876-64C177C91622}" type="pres">
      <dgm:prSet presAssocID="{B6B1D1F2-0F70-4FFF-AC8B-CB36A2BC506A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C71F9E-893A-4D24-884E-54ED57D082B5}" type="pres">
      <dgm:prSet presAssocID="{B6B1D1F2-0F70-4FFF-AC8B-CB36A2BC506A}" presName="aSpace" presStyleCnt="0"/>
      <dgm:spPr/>
    </dgm:pt>
    <dgm:pt modelId="{8B6E6BB0-C35C-4E52-9D55-103505E52B18}" type="pres">
      <dgm:prSet presAssocID="{4672879C-3620-4AA4-B6F0-75EDBE2769F5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D3D1E-AAD7-4E61-BC16-B0BFEF064482}" type="pres">
      <dgm:prSet presAssocID="{4672879C-3620-4AA4-B6F0-75EDBE2769F5}" presName="aSpace" presStyleCnt="0"/>
      <dgm:spPr/>
    </dgm:pt>
    <dgm:pt modelId="{108986C9-04C4-4478-9EAD-0A57E6A75B5C}" type="pres">
      <dgm:prSet presAssocID="{203C8D67-D930-41EC-B694-BD7DA80928FC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9F1DB7-C75D-41D2-8015-BC7EBC228539}" type="pres">
      <dgm:prSet presAssocID="{203C8D67-D930-41EC-B694-BD7DA80928FC}" presName="aSpace" presStyleCnt="0"/>
      <dgm:spPr/>
    </dgm:pt>
  </dgm:ptLst>
  <dgm:cxnLst>
    <dgm:cxn modelId="{CA7F382C-4C99-4503-B12A-A87054E0EAAA}" type="presOf" srcId="{BBA972E6-6714-4B9E-A31F-D71F35E3B925}" destId="{ADA2855B-21C5-4E43-9651-2BA0C0AB86FF}" srcOrd="0" destOrd="0" presId="urn:microsoft.com/office/officeart/2005/8/layout/pyramid2"/>
    <dgm:cxn modelId="{30599385-433E-4DA3-BE89-4416B012139B}" srcId="{BBA972E6-6714-4B9E-A31F-D71F35E3B925}" destId="{4672879C-3620-4AA4-B6F0-75EDBE2769F5}" srcOrd="1" destOrd="0" parTransId="{F5136A7F-96E5-42FC-9B87-E35EB1499574}" sibTransId="{E0FAD9B9-8F77-41BC-B31D-BC463B76B495}"/>
    <dgm:cxn modelId="{BC3EDBDE-FBD6-4121-89CE-4EF92D72DC1A}" type="presOf" srcId="{B6B1D1F2-0F70-4FFF-AC8B-CB36A2BC506A}" destId="{3470B0EB-01B9-49F3-8876-64C177C91622}" srcOrd="0" destOrd="0" presId="urn:microsoft.com/office/officeart/2005/8/layout/pyramid2"/>
    <dgm:cxn modelId="{9366262A-4795-4D0A-8E60-1CCD58651C1F}" type="presOf" srcId="{4672879C-3620-4AA4-B6F0-75EDBE2769F5}" destId="{8B6E6BB0-C35C-4E52-9D55-103505E52B18}" srcOrd="0" destOrd="0" presId="urn:microsoft.com/office/officeart/2005/8/layout/pyramid2"/>
    <dgm:cxn modelId="{EC0D527F-C223-4040-AA1F-2F52AEAC95D2}" type="presOf" srcId="{203C8D67-D930-41EC-B694-BD7DA80928FC}" destId="{108986C9-04C4-4478-9EAD-0A57E6A75B5C}" srcOrd="0" destOrd="0" presId="urn:microsoft.com/office/officeart/2005/8/layout/pyramid2"/>
    <dgm:cxn modelId="{534E6B0B-D686-4B93-B690-CBD5BD5CDD0B}" srcId="{BBA972E6-6714-4B9E-A31F-D71F35E3B925}" destId="{203C8D67-D930-41EC-B694-BD7DA80928FC}" srcOrd="2" destOrd="0" parTransId="{30A23253-CC6D-407B-8030-2DF6E7D12E9A}" sibTransId="{7685ABEB-F727-4058-ACD0-F60F10773158}"/>
    <dgm:cxn modelId="{1086C0A5-16A8-450B-A278-7489E13A72F7}" srcId="{BBA972E6-6714-4B9E-A31F-D71F35E3B925}" destId="{B6B1D1F2-0F70-4FFF-AC8B-CB36A2BC506A}" srcOrd="0" destOrd="0" parTransId="{390E5757-8C0D-4109-9F9E-A680D2FB199A}" sibTransId="{5512DB45-3EFD-4CC0-AFF6-89550DD78F29}"/>
    <dgm:cxn modelId="{996F3554-6FC2-4E58-B52B-14334DBE9F07}" type="presParOf" srcId="{ADA2855B-21C5-4E43-9651-2BA0C0AB86FF}" destId="{76B3E5FD-B61A-4E74-BB90-33A0322E9FED}" srcOrd="0" destOrd="0" presId="urn:microsoft.com/office/officeart/2005/8/layout/pyramid2"/>
    <dgm:cxn modelId="{537AFAFE-2385-43BD-8923-65FEDEE2A719}" type="presParOf" srcId="{ADA2855B-21C5-4E43-9651-2BA0C0AB86FF}" destId="{42B30FAB-A9D6-4411-8427-C1EB36410C7A}" srcOrd="1" destOrd="0" presId="urn:microsoft.com/office/officeart/2005/8/layout/pyramid2"/>
    <dgm:cxn modelId="{87915E26-2132-467F-9FDC-A28B7DA6B1C1}" type="presParOf" srcId="{42B30FAB-A9D6-4411-8427-C1EB36410C7A}" destId="{3470B0EB-01B9-49F3-8876-64C177C91622}" srcOrd="0" destOrd="0" presId="urn:microsoft.com/office/officeart/2005/8/layout/pyramid2"/>
    <dgm:cxn modelId="{3F08931D-5434-47E3-9BB3-BD7609DED065}" type="presParOf" srcId="{42B30FAB-A9D6-4411-8427-C1EB36410C7A}" destId="{D3C71F9E-893A-4D24-884E-54ED57D082B5}" srcOrd="1" destOrd="0" presId="urn:microsoft.com/office/officeart/2005/8/layout/pyramid2"/>
    <dgm:cxn modelId="{E4BDBE6D-CDBD-4773-BF2B-378D8CAE5EBA}" type="presParOf" srcId="{42B30FAB-A9D6-4411-8427-C1EB36410C7A}" destId="{8B6E6BB0-C35C-4E52-9D55-103505E52B18}" srcOrd="2" destOrd="0" presId="urn:microsoft.com/office/officeart/2005/8/layout/pyramid2"/>
    <dgm:cxn modelId="{50D4D7FD-FC4E-448E-BB43-7EF0B9B2B3C4}" type="presParOf" srcId="{42B30FAB-A9D6-4411-8427-C1EB36410C7A}" destId="{94CD3D1E-AAD7-4E61-BC16-B0BFEF064482}" srcOrd="3" destOrd="0" presId="urn:microsoft.com/office/officeart/2005/8/layout/pyramid2"/>
    <dgm:cxn modelId="{24DB75DA-1F36-45DA-BA68-F68D5A1B3968}" type="presParOf" srcId="{42B30FAB-A9D6-4411-8427-C1EB36410C7A}" destId="{108986C9-04C4-4478-9EAD-0A57E6A75B5C}" srcOrd="4" destOrd="0" presId="urn:microsoft.com/office/officeart/2005/8/layout/pyramid2"/>
    <dgm:cxn modelId="{F438FADB-D4C5-4D4D-BAB7-B89C43912A88}" type="presParOf" srcId="{42B30FAB-A9D6-4411-8427-C1EB36410C7A}" destId="{689F1DB7-C75D-41D2-8015-BC7EBC228539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529CAE-4B2A-4CDD-9E2D-BE7C9BC8BA5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C806BC-899A-40BC-B9A4-F0BE2EC0839E}">
      <dgm:prSet/>
      <dgm:spPr/>
      <dgm:t>
        <a:bodyPr/>
        <a:lstStyle/>
        <a:p>
          <a:r>
            <a:rPr lang="ru-RU" smtClean="0"/>
            <a:t>Объяснять родителям, как образ жизни семьи воздействует на здоровье ребенка.</a:t>
          </a:r>
          <a:endParaRPr lang="ru-RU"/>
        </a:p>
      </dgm:t>
    </dgm:pt>
    <dgm:pt modelId="{6D0010E5-C2E1-435A-93FA-6CC0915666B8}" type="parTrans" cxnId="{885AD093-7AA9-4C27-AEE0-BA8A376DD8EC}">
      <dgm:prSet/>
      <dgm:spPr/>
      <dgm:t>
        <a:bodyPr/>
        <a:lstStyle/>
        <a:p>
          <a:endParaRPr lang="ru-RU"/>
        </a:p>
      </dgm:t>
    </dgm:pt>
    <dgm:pt modelId="{CE5EAEA8-4582-40B3-941A-C7AD40085FCF}" type="sibTrans" cxnId="{885AD093-7AA9-4C27-AEE0-BA8A376DD8EC}">
      <dgm:prSet/>
      <dgm:spPr/>
      <dgm:t>
        <a:bodyPr/>
        <a:lstStyle/>
        <a:p>
          <a:endParaRPr lang="ru-RU"/>
        </a:p>
      </dgm:t>
    </dgm:pt>
    <dgm:pt modelId="{456016DC-2D59-4A9D-8E58-19C2FCE07EA3}">
      <dgm:prSet/>
      <dgm:spPr/>
      <dgm:t>
        <a:bodyPr/>
        <a:lstStyle/>
        <a:p>
          <a:r>
            <a:rPr lang="ru-RU" smtClean="0"/>
            <a:t>Информировать родителей о  факторах. Влияющих на физическое здоровье ребенка (спокойное общение, питание, закаливание, движение).</a:t>
          </a:r>
          <a:endParaRPr lang="ru-RU"/>
        </a:p>
      </dgm:t>
    </dgm:pt>
    <dgm:pt modelId="{D4CB6F14-CC2D-4D30-8B2C-B5E48D33353C}" type="parTrans" cxnId="{BC725FA9-2526-4DCB-B672-3628D08A9D56}">
      <dgm:prSet/>
      <dgm:spPr/>
      <dgm:t>
        <a:bodyPr/>
        <a:lstStyle/>
        <a:p>
          <a:endParaRPr lang="ru-RU"/>
        </a:p>
      </dgm:t>
    </dgm:pt>
    <dgm:pt modelId="{5A35FDA6-88D6-47F2-BED8-31377046C74E}" type="sibTrans" cxnId="{BC725FA9-2526-4DCB-B672-3628D08A9D56}">
      <dgm:prSet/>
      <dgm:spPr/>
      <dgm:t>
        <a:bodyPr/>
        <a:lstStyle/>
        <a:p>
          <a:endParaRPr lang="ru-RU"/>
        </a:p>
      </dgm:t>
    </dgm:pt>
    <dgm:pt modelId="{D43D42EC-EF92-40C4-BFCD-BBA38C27F6DC}">
      <dgm:prSet/>
      <dgm:spPr/>
      <dgm:t>
        <a:bodyPr/>
        <a:lstStyle/>
        <a:p>
          <a:r>
            <a:rPr lang="ru-RU" smtClean="0"/>
            <a:t>Помогать  родителям  сохранять и укреплять физическое и психическое здоровье ребенка.</a:t>
          </a:r>
          <a:endParaRPr lang="ru-RU"/>
        </a:p>
      </dgm:t>
    </dgm:pt>
    <dgm:pt modelId="{8B5234C4-9247-4E7C-9B06-A7072EDAEEF0}" type="parTrans" cxnId="{E9D3DF55-B27B-45A4-B5D9-1A81D6F3E61E}">
      <dgm:prSet/>
      <dgm:spPr/>
      <dgm:t>
        <a:bodyPr/>
        <a:lstStyle/>
        <a:p>
          <a:endParaRPr lang="ru-RU"/>
        </a:p>
      </dgm:t>
    </dgm:pt>
    <dgm:pt modelId="{9DB5570B-AC2B-491D-B7AF-5AFDD54778CD}" type="sibTrans" cxnId="{E9D3DF55-B27B-45A4-B5D9-1A81D6F3E61E}">
      <dgm:prSet/>
      <dgm:spPr/>
      <dgm:t>
        <a:bodyPr/>
        <a:lstStyle/>
        <a:p>
          <a:endParaRPr lang="ru-RU"/>
        </a:p>
      </dgm:t>
    </dgm:pt>
    <dgm:pt modelId="{5E5823B2-D32E-4788-8D46-CEAA9A4E5CB8}">
      <dgm:prSet/>
      <dgm:spPr/>
      <dgm:t>
        <a:bodyPr/>
        <a:lstStyle/>
        <a:p>
          <a:r>
            <a:rPr lang="ru-RU" smtClean="0"/>
            <a:t>Знакомить родителей с оздоровительными мероприятиями, проводимыми в детском саду, ориентированными на оздоровление дошкольников.</a:t>
          </a:r>
          <a:endParaRPr lang="ru-RU"/>
        </a:p>
      </dgm:t>
    </dgm:pt>
    <dgm:pt modelId="{46E39294-3E3C-43AF-840A-634409645EAD}" type="parTrans" cxnId="{32F9540C-6302-4C6A-B2C5-6A095718DC80}">
      <dgm:prSet/>
      <dgm:spPr/>
      <dgm:t>
        <a:bodyPr/>
        <a:lstStyle/>
        <a:p>
          <a:endParaRPr lang="ru-RU"/>
        </a:p>
      </dgm:t>
    </dgm:pt>
    <dgm:pt modelId="{F47B9ABC-D176-485F-BDCE-D937F617D03E}" type="sibTrans" cxnId="{32F9540C-6302-4C6A-B2C5-6A095718DC80}">
      <dgm:prSet/>
      <dgm:spPr/>
      <dgm:t>
        <a:bodyPr/>
        <a:lstStyle/>
        <a:p>
          <a:endParaRPr lang="ru-RU"/>
        </a:p>
      </dgm:t>
    </dgm:pt>
    <dgm:pt modelId="{7AF85CDB-94B5-4A8B-8A04-D978D4BBD112}">
      <dgm:prSet/>
      <dgm:spPr/>
      <dgm:t>
        <a:bodyPr/>
        <a:lstStyle/>
        <a:p>
          <a:r>
            <a:rPr lang="ru-RU" smtClean="0"/>
            <a:t>Совместно с родителями и при участии медико-психологической службы детского сада создавать индивидуальные программы оздоровления детей и поддерживать семью в их реализации.</a:t>
          </a:r>
          <a:endParaRPr lang="ru-RU"/>
        </a:p>
      </dgm:t>
    </dgm:pt>
    <dgm:pt modelId="{A289A550-F380-4139-BEE8-B8EE34595B4A}" type="parTrans" cxnId="{E97ACBC8-803C-4727-AC7E-41CAD03CA533}">
      <dgm:prSet/>
      <dgm:spPr/>
      <dgm:t>
        <a:bodyPr/>
        <a:lstStyle/>
        <a:p>
          <a:endParaRPr lang="ru-RU"/>
        </a:p>
      </dgm:t>
    </dgm:pt>
    <dgm:pt modelId="{B9A010AE-C62A-4C5E-B745-B403260B5376}" type="sibTrans" cxnId="{E97ACBC8-803C-4727-AC7E-41CAD03CA533}">
      <dgm:prSet/>
      <dgm:spPr/>
      <dgm:t>
        <a:bodyPr/>
        <a:lstStyle/>
        <a:p>
          <a:endParaRPr lang="ru-RU"/>
        </a:p>
      </dgm:t>
    </dgm:pt>
    <dgm:pt modelId="{B8D3008B-6A5D-4FEE-A9FA-39365D012256}" type="pres">
      <dgm:prSet presAssocID="{1E529CAE-4B2A-4CDD-9E2D-BE7C9BC8BA5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72BA3B-6AA5-4C41-8210-046F027B47FB}" type="pres">
      <dgm:prSet presAssocID="{C5C806BC-899A-40BC-B9A4-F0BE2EC0839E}" presName="node" presStyleLbl="node1" presStyleIdx="0" presStyleCnt="5" custFlipHor="1" custScaleX="83552" custScaleY="33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FE8647-9ED0-43A7-A663-70DBDAA4CDB8}" type="pres">
      <dgm:prSet presAssocID="{CE5EAEA8-4582-40B3-941A-C7AD40085FCF}" presName="sibTrans" presStyleCnt="0"/>
      <dgm:spPr/>
    </dgm:pt>
    <dgm:pt modelId="{7CE4C83B-4159-470B-9B0B-067D7BC16DD8}" type="pres">
      <dgm:prSet presAssocID="{456016DC-2D59-4A9D-8E58-19C2FCE07EA3}" presName="node" presStyleLbl="node1" presStyleIdx="1" presStyleCnt="5" custScaleY="33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71FCE2-2308-49BF-BCEA-1180A6C8580E}" type="pres">
      <dgm:prSet presAssocID="{5A35FDA6-88D6-47F2-BED8-31377046C74E}" presName="sibTrans" presStyleCnt="0"/>
      <dgm:spPr/>
    </dgm:pt>
    <dgm:pt modelId="{2FDC5FA9-616D-4B8E-93AD-0BEEDECB76FB}" type="pres">
      <dgm:prSet presAssocID="{D43D42EC-EF92-40C4-BFCD-BBA38C27F6DC}" presName="node" presStyleLbl="node1" presStyleIdx="2" presStyleCnt="5" custScaleY="336097" custLinFactNeighborX="735" custLinFactNeighborY="-1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2D99DC-0E66-44AB-AD4A-D851AD936752}" type="pres">
      <dgm:prSet presAssocID="{9DB5570B-AC2B-491D-B7AF-5AFDD54778CD}" presName="sibTrans" presStyleCnt="0"/>
      <dgm:spPr/>
    </dgm:pt>
    <dgm:pt modelId="{FC736F5A-2B57-4A80-9B64-91ABCA92D0FA}" type="pres">
      <dgm:prSet presAssocID="{5E5823B2-D32E-4788-8D46-CEAA9A4E5CB8}" presName="node" presStyleLbl="node1" presStyleIdx="3" presStyleCnt="5" custScaleY="33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B76679-F338-4E15-8FE6-A4B0FABD44A5}" type="pres">
      <dgm:prSet presAssocID="{F47B9ABC-D176-485F-BDCE-D937F617D03E}" presName="sibTrans" presStyleCnt="0"/>
      <dgm:spPr/>
    </dgm:pt>
    <dgm:pt modelId="{63F4A96D-1F39-43AE-ABDE-D34E990583A4}" type="pres">
      <dgm:prSet presAssocID="{7AF85CDB-94B5-4A8B-8A04-D978D4BBD112}" presName="node" presStyleLbl="node1" presStyleIdx="4" presStyleCnt="5" custScaleY="336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EE1877F-8709-4092-A058-671A631F61DE}" type="presOf" srcId="{C5C806BC-899A-40BC-B9A4-F0BE2EC0839E}" destId="{A972BA3B-6AA5-4C41-8210-046F027B47FB}" srcOrd="0" destOrd="0" presId="urn:microsoft.com/office/officeart/2005/8/layout/default"/>
    <dgm:cxn modelId="{40469DA2-B945-41D4-ABBD-BB6BD944BA12}" type="presOf" srcId="{D43D42EC-EF92-40C4-BFCD-BBA38C27F6DC}" destId="{2FDC5FA9-616D-4B8E-93AD-0BEEDECB76FB}" srcOrd="0" destOrd="0" presId="urn:microsoft.com/office/officeart/2005/8/layout/default"/>
    <dgm:cxn modelId="{BC725FA9-2526-4DCB-B672-3628D08A9D56}" srcId="{1E529CAE-4B2A-4CDD-9E2D-BE7C9BC8BA5F}" destId="{456016DC-2D59-4A9D-8E58-19C2FCE07EA3}" srcOrd="1" destOrd="0" parTransId="{D4CB6F14-CC2D-4D30-8B2C-B5E48D33353C}" sibTransId="{5A35FDA6-88D6-47F2-BED8-31377046C74E}"/>
    <dgm:cxn modelId="{3D294FD5-D569-47A6-A6D6-92F71CB7D411}" type="presOf" srcId="{5E5823B2-D32E-4788-8D46-CEAA9A4E5CB8}" destId="{FC736F5A-2B57-4A80-9B64-91ABCA92D0FA}" srcOrd="0" destOrd="0" presId="urn:microsoft.com/office/officeart/2005/8/layout/default"/>
    <dgm:cxn modelId="{6E05FC7B-6EFC-4BDC-AF76-4528DC646DE8}" type="presOf" srcId="{456016DC-2D59-4A9D-8E58-19C2FCE07EA3}" destId="{7CE4C83B-4159-470B-9B0B-067D7BC16DD8}" srcOrd="0" destOrd="0" presId="urn:microsoft.com/office/officeart/2005/8/layout/default"/>
    <dgm:cxn modelId="{885AD093-7AA9-4C27-AEE0-BA8A376DD8EC}" srcId="{1E529CAE-4B2A-4CDD-9E2D-BE7C9BC8BA5F}" destId="{C5C806BC-899A-40BC-B9A4-F0BE2EC0839E}" srcOrd="0" destOrd="0" parTransId="{6D0010E5-C2E1-435A-93FA-6CC0915666B8}" sibTransId="{CE5EAEA8-4582-40B3-941A-C7AD40085FCF}"/>
    <dgm:cxn modelId="{E97ACBC8-803C-4727-AC7E-41CAD03CA533}" srcId="{1E529CAE-4B2A-4CDD-9E2D-BE7C9BC8BA5F}" destId="{7AF85CDB-94B5-4A8B-8A04-D978D4BBD112}" srcOrd="4" destOrd="0" parTransId="{A289A550-F380-4139-BEE8-B8EE34595B4A}" sibTransId="{B9A010AE-C62A-4C5E-B745-B403260B5376}"/>
    <dgm:cxn modelId="{15217949-3D49-4D99-96E9-DBB5A7212877}" type="presOf" srcId="{1E529CAE-4B2A-4CDD-9E2D-BE7C9BC8BA5F}" destId="{B8D3008B-6A5D-4FEE-A9FA-39365D012256}" srcOrd="0" destOrd="0" presId="urn:microsoft.com/office/officeart/2005/8/layout/default"/>
    <dgm:cxn modelId="{32F9540C-6302-4C6A-B2C5-6A095718DC80}" srcId="{1E529CAE-4B2A-4CDD-9E2D-BE7C9BC8BA5F}" destId="{5E5823B2-D32E-4788-8D46-CEAA9A4E5CB8}" srcOrd="3" destOrd="0" parTransId="{46E39294-3E3C-43AF-840A-634409645EAD}" sibTransId="{F47B9ABC-D176-485F-BDCE-D937F617D03E}"/>
    <dgm:cxn modelId="{05705C19-DC50-4056-A108-EE26D474FDBC}" type="presOf" srcId="{7AF85CDB-94B5-4A8B-8A04-D978D4BBD112}" destId="{63F4A96D-1F39-43AE-ABDE-D34E990583A4}" srcOrd="0" destOrd="0" presId="urn:microsoft.com/office/officeart/2005/8/layout/default"/>
    <dgm:cxn modelId="{E9D3DF55-B27B-45A4-B5D9-1A81D6F3E61E}" srcId="{1E529CAE-4B2A-4CDD-9E2D-BE7C9BC8BA5F}" destId="{D43D42EC-EF92-40C4-BFCD-BBA38C27F6DC}" srcOrd="2" destOrd="0" parTransId="{8B5234C4-9247-4E7C-9B06-A7072EDAEEF0}" sibTransId="{9DB5570B-AC2B-491D-B7AF-5AFDD54778CD}"/>
    <dgm:cxn modelId="{2972EAF4-62A2-4B6A-A48B-E03FAA033C80}" type="presParOf" srcId="{B8D3008B-6A5D-4FEE-A9FA-39365D012256}" destId="{A972BA3B-6AA5-4C41-8210-046F027B47FB}" srcOrd="0" destOrd="0" presId="urn:microsoft.com/office/officeart/2005/8/layout/default"/>
    <dgm:cxn modelId="{A72B8319-4246-47C2-8697-FE9092BE459E}" type="presParOf" srcId="{B8D3008B-6A5D-4FEE-A9FA-39365D012256}" destId="{8EFE8647-9ED0-43A7-A663-70DBDAA4CDB8}" srcOrd="1" destOrd="0" presId="urn:microsoft.com/office/officeart/2005/8/layout/default"/>
    <dgm:cxn modelId="{B4987646-59F3-4FA0-AC6E-021495836D82}" type="presParOf" srcId="{B8D3008B-6A5D-4FEE-A9FA-39365D012256}" destId="{7CE4C83B-4159-470B-9B0B-067D7BC16DD8}" srcOrd="2" destOrd="0" presId="urn:microsoft.com/office/officeart/2005/8/layout/default"/>
    <dgm:cxn modelId="{E08AE92A-E35E-4108-835B-2DCE4AD7FE24}" type="presParOf" srcId="{B8D3008B-6A5D-4FEE-A9FA-39365D012256}" destId="{EE71FCE2-2308-49BF-BCEA-1180A6C8580E}" srcOrd="3" destOrd="0" presId="urn:microsoft.com/office/officeart/2005/8/layout/default"/>
    <dgm:cxn modelId="{064A9241-427D-43E8-9FDA-2AF8516B639A}" type="presParOf" srcId="{B8D3008B-6A5D-4FEE-A9FA-39365D012256}" destId="{2FDC5FA9-616D-4B8E-93AD-0BEEDECB76FB}" srcOrd="4" destOrd="0" presId="urn:microsoft.com/office/officeart/2005/8/layout/default"/>
    <dgm:cxn modelId="{60F36D64-40B3-4819-BE5C-65B02CB94FC3}" type="presParOf" srcId="{B8D3008B-6A5D-4FEE-A9FA-39365D012256}" destId="{762D99DC-0E66-44AB-AD4A-D851AD936752}" srcOrd="5" destOrd="0" presId="urn:microsoft.com/office/officeart/2005/8/layout/default"/>
    <dgm:cxn modelId="{0C3F79E2-2FC1-4E86-80E7-2E76CB426775}" type="presParOf" srcId="{B8D3008B-6A5D-4FEE-A9FA-39365D012256}" destId="{FC736F5A-2B57-4A80-9B64-91ABCA92D0FA}" srcOrd="6" destOrd="0" presId="urn:microsoft.com/office/officeart/2005/8/layout/default"/>
    <dgm:cxn modelId="{18E120CB-3042-437D-A83A-6B87E3E17FA7}" type="presParOf" srcId="{B8D3008B-6A5D-4FEE-A9FA-39365D012256}" destId="{84B76679-F338-4E15-8FE6-A4B0FABD44A5}" srcOrd="7" destOrd="0" presId="urn:microsoft.com/office/officeart/2005/8/layout/default"/>
    <dgm:cxn modelId="{BB8FE8CE-C9EC-477B-81F0-D2CD76FFC706}" type="presParOf" srcId="{B8D3008B-6A5D-4FEE-A9FA-39365D012256}" destId="{63F4A96D-1F39-43AE-ABDE-D34E990583A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D75F653-5352-469C-AAC4-73C781C6F7AD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AEF4174-E41A-40FA-932E-E568AE11F88B}">
      <dgm:prSet phldrT="[Текст]"/>
      <dgm:spPr/>
      <dgm:t>
        <a:bodyPr/>
        <a:lstStyle/>
        <a:p>
          <a:r>
            <a:rPr lang="ru-RU" dirty="0" smtClean="0"/>
            <a:t>Ориентировать родителей на формирование у ребёнка положительного отношения  к физкультуре и спорту; на стимулирование двигательной активности  ребёнка  совместными спортивными  занятиями  ( зарядкой, плаванием, катанием на лыжах, коньках,…). Совместными подвижными играми;  длительными прогулками в парк или лес; создание  дома спортивного уголка;  рассматривание альбомов, открыток; чтение адаптированной литературы.</a:t>
          </a:r>
          <a:endParaRPr lang="ru-RU" dirty="0"/>
        </a:p>
      </dgm:t>
    </dgm:pt>
    <dgm:pt modelId="{959683AB-4688-4374-B503-A63785EBCDDD}" type="parTrans" cxnId="{229AE164-4FCC-4160-B227-C71E1ECCB692}">
      <dgm:prSet/>
      <dgm:spPr/>
      <dgm:t>
        <a:bodyPr/>
        <a:lstStyle/>
        <a:p>
          <a:endParaRPr lang="ru-RU"/>
        </a:p>
      </dgm:t>
    </dgm:pt>
    <dgm:pt modelId="{F3A36440-C98E-41A5-B87D-FEF93698DCCA}" type="sibTrans" cxnId="{229AE164-4FCC-4160-B227-C71E1ECCB692}">
      <dgm:prSet/>
      <dgm:spPr/>
      <dgm:t>
        <a:bodyPr/>
        <a:lstStyle/>
        <a:p>
          <a:endParaRPr lang="ru-RU"/>
        </a:p>
      </dgm:t>
    </dgm:pt>
    <dgm:pt modelId="{496AA79C-3CDC-4B52-A65A-372B55E72D37}">
      <dgm:prSet phldrT="[Текст]"/>
      <dgm:spPr/>
      <dgm:t>
        <a:bodyPr/>
        <a:lstStyle/>
        <a:p>
          <a:r>
            <a:rPr lang="ru-RU" dirty="0" smtClean="0"/>
            <a:t>Привлекать родителей к участию  в совместных с детьми  физкультурных праздниках организуемых в детском саду, группе.</a:t>
          </a:r>
          <a:endParaRPr lang="ru-RU" dirty="0"/>
        </a:p>
      </dgm:t>
    </dgm:pt>
    <dgm:pt modelId="{3C66CDE3-AA90-435E-91D1-95EBD79E4817}" type="parTrans" cxnId="{EF1445D4-8341-4F3C-965F-7A716B0D2B79}">
      <dgm:prSet/>
      <dgm:spPr/>
      <dgm:t>
        <a:bodyPr/>
        <a:lstStyle/>
        <a:p>
          <a:endParaRPr lang="ru-RU"/>
        </a:p>
      </dgm:t>
    </dgm:pt>
    <dgm:pt modelId="{13233A50-1132-4C51-8746-DA255DBBC5F4}" type="sibTrans" cxnId="{EF1445D4-8341-4F3C-965F-7A716B0D2B79}">
      <dgm:prSet/>
      <dgm:spPr/>
      <dgm:t>
        <a:bodyPr/>
        <a:lstStyle/>
        <a:p>
          <a:endParaRPr lang="ru-RU"/>
        </a:p>
      </dgm:t>
    </dgm:pt>
    <dgm:pt modelId="{992313D3-B66B-4F9D-B962-C8DC88C931A1}">
      <dgm:prSet phldrT="[Текст]"/>
      <dgm:spPr/>
      <dgm:t>
        <a:bodyPr/>
        <a:lstStyle/>
        <a:p>
          <a:r>
            <a:rPr lang="ru-RU" dirty="0" smtClean="0"/>
            <a:t>Информировать родителей об актуальных задачах физического воспитания детей на разных возрастных  этапах их развития .</a:t>
          </a:r>
          <a:endParaRPr lang="ru-RU" dirty="0"/>
        </a:p>
      </dgm:t>
    </dgm:pt>
    <dgm:pt modelId="{48479B37-79F6-4643-88D4-54AFD061A96A}" type="parTrans" cxnId="{BC28E5EA-0F91-4E79-A935-7614ABC73496}">
      <dgm:prSet/>
      <dgm:spPr/>
      <dgm:t>
        <a:bodyPr/>
        <a:lstStyle/>
        <a:p>
          <a:endParaRPr lang="ru-RU"/>
        </a:p>
      </dgm:t>
    </dgm:pt>
    <dgm:pt modelId="{57DD74A2-7B25-41C4-83FB-AB756AD5CF29}" type="sibTrans" cxnId="{BC28E5EA-0F91-4E79-A935-7614ABC73496}">
      <dgm:prSet/>
      <dgm:spPr/>
      <dgm:t>
        <a:bodyPr/>
        <a:lstStyle/>
        <a:p>
          <a:endParaRPr lang="ru-RU"/>
        </a:p>
      </dgm:t>
    </dgm:pt>
    <dgm:pt modelId="{25F6C093-5F14-4A6B-8826-317C7A2D3B63}">
      <dgm:prSet phldrT="[Текст]"/>
      <dgm:spPr/>
      <dgm:t>
        <a:bodyPr/>
        <a:lstStyle/>
        <a:p>
          <a:r>
            <a:rPr lang="ru-RU" dirty="0" smtClean="0"/>
            <a:t>Привлекать  родителей  к  созданию  условий  для  занятий с детьми  физической культурой  и  спортом  в группе, на участке детского сада.</a:t>
          </a:r>
          <a:endParaRPr lang="ru-RU" dirty="0"/>
        </a:p>
      </dgm:t>
    </dgm:pt>
    <dgm:pt modelId="{0B450EB0-805D-41FE-AC92-D5C247FC7EAC}" type="parTrans" cxnId="{A72C882E-C48C-4361-9C62-67359321DD28}">
      <dgm:prSet/>
      <dgm:spPr/>
      <dgm:t>
        <a:bodyPr/>
        <a:lstStyle/>
        <a:p>
          <a:endParaRPr lang="ru-RU"/>
        </a:p>
      </dgm:t>
    </dgm:pt>
    <dgm:pt modelId="{AE3DE2E9-DE05-443F-AA9A-A96B6BA37AA4}" type="sibTrans" cxnId="{A72C882E-C48C-4361-9C62-67359321DD28}">
      <dgm:prSet/>
      <dgm:spPr/>
      <dgm:t>
        <a:bodyPr/>
        <a:lstStyle/>
        <a:p>
          <a:endParaRPr lang="ru-RU"/>
        </a:p>
      </dgm:t>
    </dgm:pt>
    <dgm:pt modelId="{DBE365B0-AD6F-4C74-9753-E5A2A8A15546}">
      <dgm:prSet phldrT="[Текст]"/>
      <dgm:spPr/>
      <dgm:t>
        <a:bodyPr/>
        <a:lstStyle/>
        <a:p>
          <a:r>
            <a:rPr lang="ru-RU" dirty="0" smtClean="0"/>
            <a:t>Знакомить с лучшим опытом физического  воспитания  дошкольников  в семье.</a:t>
          </a:r>
          <a:endParaRPr lang="ru-RU" dirty="0"/>
        </a:p>
      </dgm:t>
    </dgm:pt>
    <dgm:pt modelId="{C4B8F283-64B3-4D78-9116-F658A1E91624}" type="parTrans" cxnId="{2B80054D-327B-4A72-B7B9-419F3D9B28DE}">
      <dgm:prSet/>
      <dgm:spPr/>
      <dgm:t>
        <a:bodyPr/>
        <a:lstStyle/>
        <a:p>
          <a:endParaRPr lang="ru-RU"/>
        </a:p>
      </dgm:t>
    </dgm:pt>
    <dgm:pt modelId="{628D4B31-D999-4BF4-B96F-E598162FA3AE}" type="sibTrans" cxnId="{2B80054D-327B-4A72-B7B9-419F3D9B28DE}">
      <dgm:prSet/>
      <dgm:spPr/>
      <dgm:t>
        <a:bodyPr/>
        <a:lstStyle/>
        <a:p>
          <a:endParaRPr lang="ru-RU"/>
        </a:p>
      </dgm:t>
    </dgm:pt>
    <dgm:pt modelId="{F0A47957-01D1-4BE4-9425-C3D2A2D82E84}">
      <dgm:prSet phldrT="[Текст]"/>
      <dgm:spPr/>
      <dgm:t>
        <a:bodyPr/>
        <a:lstStyle/>
        <a:p>
          <a:r>
            <a:rPr lang="ru-RU" dirty="0" smtClean="0"/>
            <a:t>Разъяснять родителям необходимость создания в семье  предпосылок    для полноценного физического развития ребенка( родительские собрания, беседы,…) </a:t>
          </a:r>
          <a:endParaRPr lang="ru-RU" dirty="0"/>
        </a:p>
      </dgm:t>
    </dgm:pt>
    <dgm:pt modelId="{7DFDBAF8-011D-4000-B67E-9D55C4C84187}" type="parTrans" cxnId="{6624CDC7-6923-4A8A-8EB9-9A49467767E9}">
      <dgm:prSet/>
      <dgm:spPr/>
      <dgm:t>
        <a:bodyPr/>
        <a:lstStyle/>
        <a:p>
          <a:endParaRPr lang="ru-RU"/>
        </a:p>
      </dgm:t>
    </dgm:pt>
    <dgm:pt modelId="{68894B5A-FD11-4C49-952C-477FA454DEC9}" type="sibTrans" cxnId="{6624CDC7-6923-4A8A-8EB9-9A49467767E9}">
      <dgm:prSet/>
      <dgm:spPr/>
      <dgm:t>
        <a:bodyPr/>
        <a:lstStyle/>
        <a:p>
          <a:endParaRPr lang="ru-RU"/>
        </a:p>
      </dgm:t>
    </dgm:pt>
    <dgm:pt modelId="{29F1ECB3-8977-4BC7-90B8-D33437AF7E8F}" type="pres">
      <dgm:prSet presAssocID="{7D75F653-5352-469C-AAC4-73C781C6F7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9DE5049-D018-45F6-97B2-5139069160A7}" type="pres">
      <dgm:prSet presAssocID="{CAEF4174-E41A-40FA-932E-E568AE11F88B}" presName="vertFlow" presStyleCnt="0"/>
      <dgm:spPr/>
    </dgm:pt>
    <dgm:pt modelId="{91C690CE-E33F-4E7E-B060-A65C83682175}" type="pres">
      <dgm:prSet presAssocID="{CAEF4174-E41A-40FA-932E-E568AE11F88B}" presName="header" presStyleLbl="node1" presStyleIdx="0" presStyleCnt="2"/>
      <dgm:spPr/>
      <dgm:t>
        <a:bodyPr/>
        <a:lstStyle/>
        <a:p>
          <a:endParaRPr lang="ru-RU"/>
        </a:p>
      </dgm:t>
    </dgm:pt>
    <dgm:pt modelId="{BAE77639-228A-430B-997A-8C2F4B2EA14C}" type="pres">
      <dgm:prSet presAssocID="{3C66CDE3-AA90-435E-91D1-95EBD79E4817}" presName="parTrans" presStyleLbl="sibTrans2D1" presStyleIdx="0" presStyleCnt="4"/>
      <dgm:spPr/>
      <dgm:t>
        <a:bodyPr/>
        <a:lstStyle/>
        <a:p>
          <a:endParaRPr lang="ru-RU"/>
        </a:p>
      </dgm:t>
    </dgm:pt>
    <dgm:pt modelId="{FF149B6B-9E69-4A40-941C-155AD58EC2BF}" type="pres">
      <dgm:prSet presAssocID="{496AA79C-3CDC-4B52-A65A-372B55E72D37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96943-ADF5-470A-A7CE-5E1B72C590A3}" type="pres">
      <dgm:prSet presAssocID="{13233A50-1132-4C51-8746-DA255DBBC5F4}" presName="sibTrans" presStyleLbl="sibTrans2D1" presStyleIdx="1" presStyleCnt="4"/>
      <dgm:spPr/>
      <dgm:t>
        <a:bodyPr/>
        <a:lstStyle/>
        <a:p>
          <a:endParaRPr lang="ru-RU"/>
        </a:p>
      </dgm:t>
    </dgm:pt>
    <dgm:pt modelId="{04806A90-66CD-46D5-93A0-11EF4E738746}" type="pres">
      <dgm:prSet presAssocID="{992313D3-B66B-4F9D-B962-C8DC88C931A1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91265F-3CC2-4AF2-8E46-DDEFDE53DFBC}" type="pres">
      <dgm:prSet presAssocID="{CAEF4174-E41A-40FA-932E-E568AE11F88B}" presName="hSp" presStyleCnt="0"/>
      <dgm:spPr/>
    </dgm:pt>
    <dgm:pt modelId="{C2C872B0-060B-4D5A-B68A-A57C95DEDE17}" type="pres">
      <dgm:prSet presAssocID="{25F6C093-5F14-4A6B-8826-317C7A2D3B63}" presName="vertFlow" presStyleCnt="0"/>
      <dgm:spPr/>
    </dgm:pt>
    <dgm:pt modelId="{A4DC45BB-900A-4C1D-A8B0-393DC0232833}" type="pres">
      <dgm:prSet presAssocID="{25F6C093-5F14-4A6B-8826-317C7A2D3B63}" presName="header" presStyleLbl="node1" presStyleIdx="1" presStyleCnt="2"/>
      <dgm:spPr/>
      <dgm:t>
        <a:bodyPr/>
        <a:lstStyle/>
        <a:p>
          <a:endParaRPr lang="ru-RU"/>
        </a:p>
      </dgm:t>
    </dgm:pt>
    <dgm:pt modelId="{BDD30E6E-B71E-4C1A-9314-1E89765184BA}" type="pres">
      <dgm:prSet presAssocID="{C4B8F283-64B3-4D78-9116-F658A1E91624}" presName="parTrans" presStyleLbl="sibTrans2D1" presStyleIdx="2" presStyleCnt="4"/>
      <dgm:spPr/>
      <dgm:t>
        <a:bodyPr/>
        <a:lstStyle/>
        <a:p>
          <a:endParaRPr lang="ru-RU"/>
        </a:p>
      </dgm:t>
    </dgm:pt>
    <dgm:pt modelId="{48C135A7-780F-4EB8-B05F-E6887E457105}" type="pres">
      <dgm:prSet presAssocID="{DBE365B0-AD6F-4C74-9753-E5A2A8A15546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4A90A-D902-460C-AAAF-20BF505D3D8D}" type="pres">
      <dgm:prSet presAssocID="{628D4B31-D999-4BF4-B96F-E598162FA3AE}" presName="sibTrans" presStyleLbl="sibTrans2D1" presStyleIdx="3" presStyleCnt="4"/>
      <dgm:spPr/>
      <dgm:t>
        <a:bodyPr/>
        <a:lstStyle/>
        <a:p>
          <a:endParaRPr lang="ru-RU"/>
        </a:p>
      </dgm:t>
    </dgm:pt>
    <dgm:pt modelId="{307F3EB6-264E-414C-98CD-016AFDC75327}" type="pres">
      <dgm:prSet presAssocID="{F0A47957-01D1-4BE4-9425-C3D2A2D82E84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B9D6BD-4A98-49BE-9E7D-C559046878DC}" type="presOf" srcId="{3C66CDE3-AA90-435E-91D1-95EBD79E4817}" destId="{BAE77639-228A-430B-997A-8C2F4B2EA14C}" srcOrd="0" destOrd="0" presId="urn:microsoft.com/office/officeart/2005/8/layout/lProcess1"/>
    <dgm:cxn modelId="{FF8F9C6F-62F9-427B-90E6-91889D1A0B2C}" type="presOf" srcId="{CAEF4174-E41A-40FA-932E-E568AE11F88B}" destId="{91C690CE-E33F-4E7E-B060-A65C83682175}" srcOrd="0" destOrd="0" presId="urn:microsoft.com/office/officeart/2005/8/layout/lProcess1"/>
    <dgm:cxn modelId="{EF1445D4-8341-4F3C-965F-7A716B0D2B79}" srcId="{CAEF4174-E41A-40FA-932E-E568AE11F88B}" destId="{496AA79C-3CDC-4B52-A65A-372B55E72D37}" srcOrd="0" destOrd="0" parTransId="{3C66CDE3-AA90-435E-91D1-95EBD79E4817}" sibTransId="{13233A50-1132-4C51-8746-DA255DBBC5F4}"/>
    <dgm:cxn modelId="{2B80054D-327B-4A72-B7B9-419F3D9B28DE}" srcId="{25F6C093-5F14-4A6B-8826-317C7A2D3B63}" destId="{DBE365B0-AD6F-4C74-9753-E5A2A8A15546}" srcOrd="0" destOrd="0" parTransId="{C4B8F283-64B3-4D78-9116-F658A1E91624}" sibTransId="{628D4B31-D999-4BF4-B96F-E598162FA3AE}"/>
    <dgm:cxn modelId="{A2DC44C3-F196-4D50-A0E8-A9B5B393B7A1}" type="presOf" srcId="{DBE365B0-AD6F-4C74-9753-E5A2A8A15546}" destId="{48C135A7-780F-4EB8-B05F-E6887E457105}" srcOrd="0" destOrd="0" presId="urn:microsoft.com/office/officeart/2005/8/layout/lProcess1"/>
    <dgm:cxn modelId="{229AE164-4FCC-4160-B227-C71E1ECCB692}" srcId="{7D75F653-5352-469C-AAC4-73C781C6F7AD}" destId="{CAEF4174-E41A-40FA-932E-E568AE11F88B}" srcOrd="0" destOrd="0" parTransId="{959683AB-4688-4374-B503-A63785EBCDDD}" sibTransId="{F3A36440-C98E-41A5-B87D-FEF93698DCCA}"/>
    <dgm:cxn modelId="{556D9C07-DF1A-441E-884E-7C35E6ADE4A3}" type="presOf" srcId="{628D4B31-D999-4BF4-B96F-E598162FA3AE}" destId="{2E34A90A-D902-460C-AAAF-20BF505D3D8D}" srcOrd="0" destOrd="0" presId="urn:microsoft.com/office/officeart/2005/8/layout/lProcess1"/>
    <dgm:cxn modelId="{2033CB23-9201-42CE-8330-1F14B6B6804E}" type="presOf" srcId="{F0A47957-01D1-4BE4-9425-C3D2A2D82E84}" destId="{307F3EB6-264E-414C-98CD-016AFDC75327}" srcOrd="0" destOrd="0" presId="urn:microsoft.com/office/officeart/2005/8/layout/lProcess1"/>
    <dgm:cxn modelId="{E8B35D66-BE76-44FD-9EBF-F09881185CBC}" type="presOf" srcId="{C4B8F283-64B3-4D78-9116-F658A1E91624}" destId="{BDD30E6E-B71E-4C1A-9314-1E89765184BA}" srcOrd="0" destOrd="0" presId="urn:microsoft.com/office/officeart/2005/8/layout/lProcess1"/>
    <dgm:cxn modelId="{0B1BC557-E2DE-4C4D-8707-402A09BE936B}" type="presOf" srcId="{496AA79C-3CDC-4B52-A65A-372B55E72D37}" destId="{FF149B6B-9E69-4A40-941C-155AD58EC2BF}" srcOrd="0" destOrd="0" presId="urn:microsoft.com/office/officeart/2005/8/layout/lProcess1"/>
    <dgm:cxn modelId="{6624CDC7-6923-4A8A-8EB9-9A49467767E9}" srcId="{25F6C093-5F14-4A6B-8826-317C7A2D3B63}" destId="{F0A47957-01D1-4BE4-9425-C3D2A2D82E84}" srcOrd="1" destOrd="0" parTransId="{7DFDBAF8-011D-4000-B67E-9D55C4C84187}" sibTransId="{68894B5A-FD11-4C49-952C-477FA454DEC9}"/>
    <dgm:cxn modelId="{BC28E5EA-0F91-4E79-A935-7614ABC73496}" srcId="{CAEF4174-E41A-40FA-932E-E568AE11F88B}" destId="{992313D3-B66B-4F9D-B962-C8DC88C931A1}" srcOrd="1" destOrd="0" parTransId="{48479B37-79F6-4643-88D4-54AFD061A96A}" sibTransId="{57DD74A2-7B25-41C4-83FB-AB756AD5CF29}"/>
    <dgm:cxn modelId="{D0A51AE8-9D91-483E-A267-2BA5515E12E5}" type="presOf" srcId="{7D75F653-5352-469C-AAC4-73C781C6F7AD}" destId="{29F1ECB3-8977-4BC7-90B8-D33437AF7E8F}" srcOrd="0" destOrd="0" presId="urn:microsoft.com/office/officeart/2005/8/layout/lProcess1"/>
    <dgm:cxn modelId="{4670DACE-F8FE-46B4-B784-BC4C23BEBC47}" type="presOf" srcId="{25F6C093-5F14-4A6B-8826-317C7A2D3B63}" destId="{A4DC45BB-900A-4C1D-A8B0-393DC0232833}" srcOrd="0" destOrd="0" presId="urn:microsoft.com/office/officeart/2005/8/layout/lProcess1"/>
    <dgm:cxn modelId="{A72C882E-C48C-4361-9C62-67359321DD28}" srcId="{7D75F653-5352-469C-AAC4-73C781C6F7AD}" destId="{25F6C093-5F14-4A6B-8826-317C7A2D3B63}" srcOrd="1" destOrd="0" parTransId="{0B450EB0-805D-41FE-AC92-D5C247FC7EAC}" sibTransId="{AE3DE2E9-DE05-443F-AA9A-A96B6BA37AA4}"/>
    <dgm:cxn modelId="{4436B099-FCE2-4760-9DE2-0C16C7246FF7}" type="presOf" srcId="{992313D3-B66B-4F9D-B962-C8DC88C931A1}" destId="{04806A90-66CD-46D5-93A0-11EF4E738746}" srcOrd="0" destOrd="0" presId="urn:microsoft.com/office/officeart/2005/8/layout/lProcess1"/>
    <dgm:cxn modelId="{735D3C6B-45D7-4038-B3A2-B1326CA644C2}" type="presOf" srcId="{13233A50-1132-4C51-8746-DA255DBBC5F4}" destId="{6CE96943-ADF5-470A-A7CE-5E1B72C590A3}" srcOrd="0" destOrd="0" presId="urn:microsoft.com/office/officeart/2005/8/layout/lProcess1"/>
    <dgm:cxn modelId="{E0D9DA03-174A-43CC-B9E7-5358795DCE0B}" type="presParOf" srcId="{29F1ECB3-8977-4BC7-90B8-D33437AF7E8F}" destId="{29DE5049-D018-45F6-97B2-5139069160A7}" srcOrd="0" destOrd="0" presId="urn:microsoft.com/office/officeart/2005/8/layout/lProcess1"/>
    <dgm:cxn modelId="{EE2FD646-5451-4FF9-A25C-8C31800502D8}" type="presParOf" srcId="{29DE5049-D018-45F6-97B2-5139069160A7}" destId="{91C690CE-E33F-4E7E-B060-A65C83682175}" srcOrd="0" destOrd="0" presId="urn:microsoft.com/office/officeart/2005/8/layout/lProcess1"/>
    <dgm:cxn modelId="{3D8DE319-0426-4E37-A693-5E33D817EF71}" type="presParOf" srcId="{29DE5049-D018-45F6-97B2-5139069160A7}" destId="{BAE77639-228A-430B-997A-8C2F4B2EA14C}" srcOrd="1" destOrd="0" presId="urn:microsoft.com/office/officeart/2005/8/layout/lProcess1"/>
    <dgm:cxn modelId="{247102D1-2B6B-4514-AB81-F2BC159E3499}" type="presParOf" srcId="{29DE5049-D018-45F6-97B2-5139069160A7}" destId="{FF149B6B-9E69-4A40-941C-155AD58EC2BF}" srcOrd="2" destOrd="0" presId="urn:microsoft.com/office/officeart/2005/8/layout/lProcess1"/>
    <dgm:cxn modelId="{45455543-6EC2-48CB-9C3A-EC3BD6477D3D}" type="presParOf" srcId="{29DE5049-D018-45F6-97B2-5139069160A7}" destId="{6CE96943-ADF5-470A-A7CE-5E1B72C590A3}" srcOrd="3" destOrd="0" presId="urn:microsoft.com/office/officeart/2005/8/layout/lProcess1"/>
    <dgm:cxn modelId="{97BD6A1C-CD44-463E-A19F-C7E87AB3ACBF}" type="presParOf" srcId="{29DE5049-D018-45F6-97B2-5139069160A7}" destId="{04806A90-66CD-46D5-93A0-11EF4E738746}" srcOrd="4" destOrd="0" presId="urn:microsoft.com/office/officeart/2005/8/layout/lProcess1"/>
    <dgm:cxn modelId="{1A152B6E-1C63-460A-8550-456A26B1852A}" type="presParOf" srcId="{29F1ECB3-8977-4BC7-90B8-D33437AF7E8F}" destId="{C191265F-3CC2-4AF2-8E46-DDEFDE53DFBC}" srcOrd="1" destOrd="0" presId="urn:microsoft.com/office/officeart/2005/8/layout/lProcess1"/>
    <dgm:cxn modelId="{5CE968AD-4F9F-4FAC-9AE7-1389BB62B1E5}" type="presParOf" srcId="{29F1ECB3-8977-4BC7-90B8-D33437AF7E8F}" destId="{C2C872B0-060B-4D5A-B68A-A57C95DEDE17}" srcOrd="2" destOrd="0" presId="urn:microsoft.com/office/officeart/2005/8/layout/lProcess1"/>
    <dgm:cxn modelId="{4E785C7E-7802-4F64-A1C0-4F3780A902C7}" type="presParOf" srcId="{C2C872B0-060B-4D5A-B68A-A57C95DEDE17}" destId="{A4DC45BB-900A-4C1D-A8B0-393DC0232833}" srcOrd="0" destOrd="0" presId="urn:microsoft.com/office/officeart/2005/8/layout/lProcess1"/>
    <dgm:cxn modelId="{91ACF2C7-51B1-4518-B585-B1A8FC711E18}" type="presParOf" srcId="{C2C872B0-060B-4D5A-B68A-A57C95DEDE17}" destId="{BDD30E6E-B71E-4C1A-9314-1E89765184BA}" srcOrd="1" destOrd="0" presId="urn:microsoft.com/office/officeart/2005/8/layout/lProcess1"/>
    <dgm:cxn modelId="{56CD6237-856F-4084-A7F7-D947E78BB8A7}" type="presParOf" srcId="{C2C872B0-060B-4D5A-B68A-A57C95DEDE17}" destId="{48C135A7-780F-4EB8-B05F-E6887E457105}" srcOrd="2" destOrd="0" presId="urn:microsoft.com/office/officeart/2005/8/layout/lProcess1"/>
    <dgm:cxn modelId="{1CB797E4-FB19-4F50-B034-A3C955F2FDDB}" type="presParOf" srcId="{C2C872B0-060B-4D5A-B68A-A57C95DEDE17}" destId="{2E34A90A-D902-460C-AAAF-20BF505D3D8D}" srcOrd="3" destOrd="0" presId="urn:microsoft.com/office/officeart/2005/8/layout/lProcess1"/>
    <dgm:cxn modelId="{EBABE079-E153-4FB1-923E-351F892722AB}" type="presParOf" srcId="{C2C872B0-060B-4D5A-B68A-A57C95DEDE17}" destId="{307F3EB6-264E-414C-98CD-016AFDC7532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F79DCD-C3A9-47D9-824A-AD3B8EC7959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87E3532-4143-48DC-A79F-26A3A7A77F4A}">
      <dgm:prSet/>
      <dgm:spPr/>
      <dgm:t>
        <a:bodyPr/>
        <a:lstStyle/>
        <a:p>
          <a:r>
            <a:rPr lang="ru-RU" dirty="0" smtClean="0"/>
            <a:t>Изучить  особенности  общения взрослых с детьми в семье.  Обратить  внимание родителей на возможность развития коммуникативной сферы ребёнка. </a:t>
          </a:r>
          <a:endParaRPr lang="ru-RU" dirty="0"/>
        </a:p>
      </dgm:t>
    </dgm:pt>
    <dgm:pt modelId="{DA17961F-30C6-4707-BAA9-FE0A5BF99D48}" type="parTrans" cxnId="{4968705E-7E01-4204-9DE3-1053B6501024}">
      <dgm:prSet/>
      <dgm:spPr/>
      <dgm:t>
        <a:bodyPr/>
        <a:lstStyle/>
        <a:p>
          <a:endParaRPr lang="ru-RU"/>
        </a:p>
      </dgm:t>
    </dgm:pt>
    <dgm:pt modelId="{0948933F-40DD-4C95-BEB0-A502C46C6964}" type="sibTrans" cxnId="{4968705E-7E01-4204-9DE3-1053B6501024}">
      <dgm:prSet/>
      <dgm:spPr/>
      <dgm:t>
        <a:bodyPr/>
        <a:lstStyle/>
        <a:p>
          <a:endParaRPr lang="ru-RU"/>
        </a:p>
      </dgm:t>
    </dgm:pt>
    <dgm:pt modelId="{993FA842-1CDD-4786-AE66-8F5E99BAABE4}">
      <dgm:prSet/>
      <dgm:spPr/>
      <dgm:t>
        <a:bodyPr/>
        <a:lstStyle/>
        <a:p>
          <a:r>
            <a:rPr lang="ru-RU" smtClean="0"/>
            <a:t>Рекомендовать родителям использовать  каждую возможность общения с ребёнком на доступном для него уровне , поводом для которого могут стать любые события и связанные с ними эмоциональные состояния.</a:t>
          </a:r>
          <a:endParaRPr lang="ru-RU"/>
        </a:p>
      </dgm:t>
    </dgm:pt>
    <dgm:pt modelId="{5B7AA3C1-39E0-4E94-80AE-FA8D8B8860B3}" type="parTrans" cxnId="{04450694-FB9E-4144-901B-791363268C3E}">
      <dgm:prSet/>
      <dgm:spPr/>
      <dgm:t>
        <a:bodyPr/>
        <a:lstStyle/>
        <a:p>
          <a:endParaRPr lang="ru-RU"/>
        </a:p>
      </dgm:t>
    </dgm:pt>
    <dgm:pt modelId="{AF5D3788-5BBF-41A7-8D0C-56FCBB281996}" type="sibTrans" cxnId="{04450694-FB9E-4144-901B-791363268C3E}">
      <dgm:prSet/>
      <dgm:spPr/>
      <dgm:t>
        <a:bodyPr/>
        <a:lstStyle/>
        <a:p>
          <a:endParaRPr lang="ru-RU"/>
        </a:p>
      </dgm:t>
    </dgm:pt>
    <dgm:pt modelId="{8449F4D6-66F1-4138-8747-E4930A9DA61F}">
      <dgm:prSet/>
      <dgm:spPr/>
      <dgm:t>
        <a:bodyPr/>
        <a:lstStyle/>
        <a:p>
          <a:r>
            <a:rPr lang="ru-RU" dirty="0" smtClean="0"/>
            <a:t>Показать родителям ценность  диалогического  общения с ребёнком на доступном для него уровне.</a:t>
          </a:r>
          <a:endParaRPr lang="ru-RU" dirty="0"/>
        </a:p>
      </dgm:t>
    </dgm:pt>
    <dgm:pt modelId="{A3134A46-B891-4EC5-ABF4-85A7CAA07808}" type="parTrans" cxnId="{AA9D8EBB-B5B5-44F8-9EBF-94888242D697}">
      <dgm:prSet/>
      <dgm:spPr/>
      <dgm:t>
        <a:bodyPr/>
        <a:lstStyle/>
        <a:p>
          <a:endParaRPr lang="ru-RU"/>
        </a:p>
      </dgm:t>
    </dgm:pt>
    <dgm:pt modelId="{5A85518D-7E1A-491B-AEE6-74D3F01CCB59}" type="sibTrans" cxnId="{AA9D8EBB-B5B5-44F8-9EBF-94888242D697}">
      <dgm:prSet/>
      <dgm:spPr/>
      <dgm:t>
        <a:bodyPr/>
        <a:lstStyle/>
        <a:p>
          <a:endParaRPr lang="ru-RU"/>
        </a:p>
      </dgm:t>
    </dgm:pt>
    <dgm:pt modelId="{CA5985CB-CEF1-4F94-BC2C-B8FF5A64EBAB}">
      <dgm:prSet/>
      <dgm:spPr/>
      <dgm:t>
        <a:bodyPr/>
        <a:lstStyle/>
        <a:p>
          <a:r>
            <a:rPr lang="ru-RU" smtClean="0"/>
            <a:t>Показать родителям  огромное значение доброго, теплого общения с ребёнком.</a:t>
          </a:r>
          <a:endParaRPr lang="ru-RU"/>
        </a:p>
      </dgm:t>
    </dgm:pt>
    <dgm:pt modelId="{514C2739-CDC3-40F7-9958-296AA4B122BD}" type="parTrans" cxnId="{65B6EBF7-11A4-42DB-A34F-BE9949FCAEC1}">
      <dgm:prSet/>
      <dgm:spPr/>
      <dgm:t>
        <a:bodyPr/>
        <a:lstStyle/>
        <a:p>
          <a:endParaRPr lang="ru-RU"/>
        </a:p>
      </dgm:t>
    </dgm:pt>
    <dgm:pt modelId="{8BB77EA5-74C6-40E3-A77F-52B4885D0751}" type="sibTrans" cxnId="{65B6EBF7-11A4-42DB-A34F-BE9949FCAEC1}">
      <dgm:prSet/>
      <dgm:spPr/>
      <dgm:t>
        <a:bodyPr/>
        <a:lstStyle/>
        <a:p>
          <a:endParaRPr lang="ru-RU"/>
        </a:p>
      </dgm:t>
    </dgm:pt>
    <dgm:pt modelId="{D37B2859-A7EE-4FEE-B2C1-5A1F9517E432}">
      <dgm:prSet/>
      <dgm:spPr/>
      <dgm:t>
        <a:bodyPr/>
        <a:lstStyle/>
        <a:p>
          <a:r>
            <a:rPr lang="ru-RU" smtClean="0"/>
            <a:t>Побуждать родителей  помогать  ребёнку,  устанавливать  взаимоотношения со сверстниками, младшими детьми; показать, как легче решать  конфликтную   (спорную)  ситуацию.</a:t>
          </a:r>
          <a:endParaRPr lang="ru-RU"/>
        </a:p>
      </dgm:t>
    </dgm:pt>
    <dgm:pt modelId="{50508472-F148-4571-9E2D-46F33CAD1442}" type="parTrans" cxnId="{DF5D1CD2-B060-46B8-B0EB-ED7D32179E23}">
      <dgm:prSet/>
      <dgm:spPr/>
      <dgm:t>
        <a:bodyPr/>
        <a:lstStyle/>
        <a:p>
          <a:endParaRPr lang="ru-RU"/>
        </a:p>
      </dgm:t>
    </dgm:pt>
    <dgm:pt modelId="{1AAF3A36-0E6B-4CAC-82E7-343CB57C0645}" type="sibTrans" cxnId="{DF5D1CD2-B060-46B8-B0EB-ED7D32179E23}">
      <dgm:prSet/>
      <dgm:spPr/>
      <dgm:t>
        <a:bodyPr/>
        <a:lstStyle/>
        <a:p>
          <a:endParaRPr lang="ru-RU"/>
        </a:p>
      </dgm:t>
    </dgm:pt>
    <dgm:pt modelId="{930902C0-8B38-4987-92CF-52EB8E601B67}">
      <dgm:prSet/>
      <dgm:spPr/>
      <dgm:t>
        <a:bodyPr/>
        <a:lstStyle/>
        <a:p>
          <a:r>
            <a:rPr lang="ru-RU" smtClean="0"/>
            <a:t>Привлекать родителей к разнообразному по содержанию и формам сотрудничеству (ведению семейных календарей,  подготовке концертных номеров для родительских собраний, досугов детей),  способствовать развитию общения взрослых с детьми.</a:t>
          </a:r>
          <a:endParaRPr lang="ru-RU"/>
        </a:p>
      </dgm:t>
    </dgm:pt>
    <dgm:pt modelId="{D9B7DB92-FBC9-4AF8-AA0D-79DA3F3715D5}" type="parTrans" cxnId="{2DF82E55-ED6B-4A8D-AD32-AB5CC56CC05B}">
      <dgm:prSet/>
      <dgm:spPr/>
      <dgm:t>
        <a:bodyPr/>
        <a:lstStyle/>
        <a:p>
          <a:endParaRPr lang="ru-RU"/>
        </a:p>
      </dgm:t>
    </dgm:pt>
    <dgm:pt modelId="{9F285D38-76AF-405A-80BD-66B4F24B6C91}" type="sibTrans" cxnId="{2DF82E55-ED6B-4A8D-AD32-AB5CC56CC05B}">
      <dgm:prSet/>
      <dgm:spPr/>
      <dgm:t>
        <a:bodyPr/>
        <a:lstStyle/>
        <a:p>
          <a:endParaRPr lang="ru-RU"/>
        </a:p>
      </dgm:t>
    </dgm:pt>
    <dgm:pt modelId="{2932BFC8-A429-49E2-A6B9-E841D2B7E3B0}" type="pres">
      <dgm:prSet presAssocID="{10F79DCD-C3A9-47D9-824A-AD3B8EC7959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F7603D-489F-47E8-A955-C6891E9725B6}" type="pres">
      <dgm:prSet presAssocID="{993FA842-1CDD-4786-AE66-8F5E99BAABE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635FA4-E136-41D7-8F0B-D55C93154EC2}" type="pres">
      <dgm:prSet presAssocID="{AF5D3788-5BBF-41A7-8D0C-56FCBB281996}" presName="sibTrans" presStyleLbl="sibTrans1D1" presStyleIdx="0" presStyleCnt="5"/>
      <dgm:spPr/>
      <dgm:t>
        <a:bodyPr/>
        <a:lstStyle/>
        <a:p>
          <a:endParaRPr lang="ru-RU"/>
        </a:p>
      </dgm:t>
    </dgm:pt>
    <dgm:pt modelId="{FC14BBE3-ECD1-4176-9B1D-B1E44AEC6026}" type="pres">
      <dgm:prSet presAssocID="{AF5D3788-5BBF-41A7-8D0C-56FCBB281996}" presName="connectorText" presStyleLbl="sibTrans1D1" presStyleIdx="0" presStyleCnt="5"/>
      <dgm:spPr/>
      <dgm:t>
        <a:bodyPr/>
        <a:lstStyle/>
        <a:p>
          <a:endParaRPr lang="ru-RU"/>
        </a:p>
      </dgm:t>
    </dgm:pt>
    <dgm:pt modelId="{1148CDB9-BD6C-49F8-8B88-47C1082EDF7B}" type="pres">
      <dgm:prSet presAssocID="{D87E3532-4143-48DC-A79F-26A3A7A77F4A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0C2E05-2A77-4356-BF41-031ED4412A7C}" type="pres">
      <dgm:prSet presAssocID="{0948933F-40DD-4C95-BEB0-A502C46C6964}" presName="sibTrans" presStyleLbl="sibTrans1D1" presStyleIdx="1" presStyleCnt="5"/>
      <dgm:spPr/>
      <dgm:t>
        <a:bodyPr/>
        <a:lstStyle/>
        <a:p>
          <a:endParaRPr lang="ru-RU"/>
        </a:p>
      </dgm:t>
    </dgm:pt>
    <dgm:pt modelId="{B66C8AED-D976-4521-861D-557DE76AC98B}" type="pres">
      <dgm:prSet presAssocID="{0948933F-40DD-4C95-BEB0-A502C46C6964}" presName="connectorText" presStyleLbl="sibTrans1D1" presStyleIdx="1" presStyleCnt="5"/>
      <dgm:spPr/>
      <dgm:t>
        <a:bodyPr/>
        <a:lstStyle/>
        <a:p>
          <a:endParaRPr lang="ru-RU"/>
        </a:p>
      </dgm:t>
    </dgm:pt>
    <dgm:pt modelId="{098161E7-D505-47D7-94FF-AEA6A80B4B42}" type="pres">
      <dgm:prSet presAssocID="{930902C0-8B38-4987-92CF-52EB8E601B6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658C87-735B-4A19-A11E-80E898B4A76F}" type="pres">
      <dgm:prSet presAssocID="{9F285D38-76AF-405A-80BD-66B4F24B6C91}" presName="sibTrans" presStyleLbl="sibTrans1D1" presStyleIdx="2" presStyleCnt="5"/>
      <dgm:spPr/>
      <dgm:t>
        <a:bodyPr/>
        <a:lstStyle/>
        <a:p>
          <a:endParaRPr lang="ru-RU"/>
        </a:p>
      </dgm:t>
    </dgm:pt>
    <dgm:pt modelId="{DA309A14-8BD0-417E-9507-68D9A9A64FC0}" type="pres">
      <dgm:prSet presAssocID="{9F285D38-76AF-405A-80BD-66B4F24B6C91}" presName="connectorText" presStyleLbl="sibTrans1D1" presStyleIdx="2" presStyleCnt="5"/>
      <dgm:spPr/>
      <dgm:t>
        <a:bodyPr/>
        <a:lstStyle/>
        <a:p>
          <a:endParaRPr lang="ru-RU"/>
        </a:p>
      </dgm:t>
    </dgm:pt>
    <dgm:pt modelId="{E75B832D-B3E1-4E4F-903C-E1AC8EBFFAE1}" type="pres">
      <dgm:prSet presAssocID="{D37B2859-A7EE-4FEE-B2C1-5A1F9517E43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01489-1933-4DBE-A1B6-72BBBAECCF47}" type="pres">
      <dgm:prSet presAssocID="{1AAF3A36-0E6B-4CAC-82E7-343CB57C0645}" presName="sibTrans" presStyleLbl="sibTrans1D1" presStyleIdx="3" presStyleCnt="5"/>
      <dgm:spPr/>
      <dgm:t>
        <a:bodyPr/>
        <a:lstStyle/>
        <a:p>
          <a:endParaRPr lang="ru-RU"/>
        </a:p>
      </dgm:t>
    </dgm:pt>
    <dgm:pt modelId="{BCBB42C3-E8CD-4C70-8C96-4739553C58FA}" type="pres">
      <dgm:prSet presAssocID="{1AAF3A36-0E6B-4CAC-82E7-343CB57C0645}" presName="connectorText" presStyleLbl="sibTrans1D1" presStyleIdx="3" presStyleCnt="5"/>
      <dgm:spPr/>
      <dgm:t>
        <a:bodyPr/>
        <a:lstStyle/>
        <a:p>
          <a:endParaRPr lang="ru-RU"/>
        </a:p>
      </dgm:t>
    </dgm:pt>
    <dgm:pt modelId="{B9F288CF-5D41-4229-9135-EFD36E9D1E8F}" type="pres">
      <dgm:prSet presAssocID="{CA5985CB-CEF1-4F94-BC2C-B8FF5A64EBA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137300-D4A9-45BA-BDA5-1D3D51C6B4C5}" type="pres">
      <dgm:prSet presAssocID="{8BB77EA5-74C6-40E3-A77F-52B4885D0751}" presName="sibTrans" presStyleLbl="sibTrans1D1" presStyleIdx="4" presStyleCnt="5"/>
      <dgm:spPr/>
      <dgm:t>
        <a:bodyPr/>
        <a:lstStyle/>
        <a:p>
          <a:endParaRPr lang="ru-RU"/>
        </a:p>
      </dgm:t>
    </dgm:pt>
    <dgm:pt modelId="{28AB1F2F-23E0-4DD4-BC43-6DFB2AC0491B}" type="pres">
      <dgm:prSet presAssocID="{8BB77EA5-74C6-40E3-A77F-52B4885D0751}" presName="connectorText" presStyleLbl="sibTrans1D1" presStyleIdx="4" presStyleCnt="5"/>
      <dgm:spPr/>
      <dgm:t>
        <a:bodyPr/>
        <a:lstStyle/>
        <a:p>
          <a:endParaRPr lang="ru-RU"/>
        </a:p>
      </dgm:t>
    </dgm:pt>
    <dgm:pt modelId="{6B75686F-B19E-473B-93AD-A31352B70404}" type="pres">
      <dgm:prSet presAssocID="{8449F4D6-66F1-4138-8747-E4930A9DA61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25D7FB-758B-4E9B-B985-8D9CDF077B1E}" type="presOf" srcId="{1AAF3A36-0E6B-4CAC-82E7-343CB57C0645}" destId="{90401489-1933-4DBE-A1B6-72BBBAECCF47}" srcOrd="0" destOrd="0" presId="urn:microsoft.com/office/officeart/2005/8/layout/bProcess3"/>
    <dgm:cxn modelId="{2DF82E55-ED6B-4A8D-AD32-AB5CC56CC05B}" srcId="{10F79DCD-C3A9-47D9-824A-AD3B8EC7959D}" destId="{930902C0-8B38-4987-92CF-52EB8E601B67}" srcOrd="2" destOrd="0" parTransId="{D9B7DB92-FBC9-4AF8-AA0D-79DA3F3715D5}" sibTransId="{9F285D38-76AF-405A-80BD-66B4F24B6C91}"/>
    <dgm:cxn modelId="{F12B3E62-AED0-444A-A4CB-8E1E655E2C9A}" type="presOf" srcId="{930902C0-8B38-4987-92CF-52EB8E601B67}" destId="{098161E7-D505-47D7-94FF-AEA6A80B4B42}" srcOrd="0" destOrd="0" presId="urn:microsoft.com/office/officeart/2005/8/layout/bProcess3"/>
    <dgm:cxn modelId="{A2837303-E6C6-4D67-854E-996B23C958E2}" type="presOf" srcId="{8449F4D6-66F1-4138-8747-E4930A9DA61F}" destId="{6B75686F-B19E-473B-93AD-A31352B70404}" srcOrd="0" destOrd="0" presId="urn:microsoft.com/office/officeart/2005/8/layout/bProcess3"/>
    <dgm:cxn modelId="{D906D352-9BB2-4FF3-ADBA-2932CEF07410}" type="presOf" srcId="{CA5985CB-CEF1-4F94-BC2C-B8FF5A64EBAB}" destId="{B9F288CF-5D41-4229-9135-EFD36E9D1E8F}" srcOrd="0" destOrd="0" presId="urn:microsoft.com/office/officeart/2005/8/layout/bProcess3"/>
    <dgm:cxn modelId="{BB4F89C7-B099-40F8-9B37-2CA81529B986}" type="presOf" srcId="{993FA842-1CDD-4786-AE66-8F5E99BAABE4}" destId="{7BF7603D-489F-47E8-A955-C6891E9725B6}" srcOrd="0" destOrd="0" presId="urn:microsoft.com/office/officeart/2005/8/layout/bProcess3"/>
    <dgm:cxn modelId="{94FFC872-FB9B-43A4-8606-20F6153DE393}" type="presOf" srcId="{0948933F-40DD-4C95-BEB0-A502C46C6964}" destId="{7B0C2E05-2A77-4356-BF41-031ED4412A7C}" srcOrd="0" destOrd="0" presId="urn:microsoft.com/office/officeart/2005/8/layout/bProcess3"/>
    <dgm:cxn modelId="{F5548591-1FBE-40E7-AD0B-7E206D6A9658}" type="presOf" srcId="{AF5D3788-5BBF-41A7-8D0C-56FCBB281996}" destId="{AE635FA4-E136-41D7-8F0B-D55C93154EC2}" srcOrd="0" destOrd="0" presId="urn:microsoft.com/office/officeart/2005/8/layout/bProcess3"/>
    <dgm:cxn modelId="{CFB77FE7-F826-40FB-8A9C-4EAFE445AAC6}" type="presOf" srcId="{0948933F-40DD-4C95-BEB0-A502C46C6964}" destId="{B66C8AED-D976-4521-861D-557DE76AC98B}" srcOrd="1" destOrd="0" presId="urn:microsoft.com/office/officeart/2005/8/layout/bProcess3"/>
    <dgm:cxn modelId="{DEBF451F-6849-491D-9BD7-4DF66377F112}" type="presOf" srcId="{9F285D38-76AF-405A-80BD-66B4F24B6C91}" destId="{DA309A14-8BD0-417E-9507-68D9A9A64FC0}" srcOrd="1" destOrd="0" presId="urn:microsoft.com/office/officeart/2005/8/layout/bProcess3"/>
    <dgm:cxn modelId="{AA9D8EBB-B5B5-44F8-9EBF-94888242D697}" srcId="{10F79DCD-C3A9-47D9-824A-AD3B8EC7959D}" destId="{8449F4D6-66F1-4138-8747-E4930A9DA61F}" srcOrd="5" destOrd="0" parTransId="{A3134A46-B891-4EC5-ABF4-85A7CAA07808}" sibTransId="{5A85518D-7E1A-491B-AEE6-74D3F01CCB59}"/>
    <dgm:cxn modelId="{9DDE04B5-7B9A-4D19-BEAB-AC75C434EB39}" type="presOf" srcId="{10F79DCD-C3A9-47D9-824A-AD3B8EC7959D}" destId="{2932BFC8-A429-49E2-A6B9-E841D2B7E3B0}" srcOrd="0" destOrd="0" presId="urn:microsoft.com/office/officeart/2005/8/layout/bProcess3"/>
    <dgm:cxn modelId="{C7A36B84-57C8-453A-9BD0-E7CF565C5951}" type="presOf" srcId="{D37B2859-A7EE-4FEE-B2C1-5A1F9517E432}" destId="{E75B832D-B3E1-4E4F-903C-E1AC8EBFFAE1}" srcOrd="0" destOrd="0" presId="urn:microsoft.com/office/officeart/2005/8/layout/bProcess3"/>
    <dgm:cxn modelId="{962293C5-347B-4BC1-A842-CFE061ABD870}" type="presOf" srcId="{1AAF3A36-0E6B-4CAC-82E7-343CB57C0645}" destId="{BCBB42C3-E8CD-4C70-8C96-4739553C58FA}" srcOrd="1" destOrd="0" presId="urn:microsoft.com/office/officeart/2005/8/layout/bProcess3"/>
    <dgm:cxn modelId="{65B6EBF7-11A4-42DB-A34F-BE9949FCAEC1}" srcId="{10F79DCD-C3A9-47D9-824A-AD3B8EC7959D}" destId="{CA5985CB-CEF1-4F94-BC2C-B8FF5A64EBAB}" srcOrd="4" destOrd="0" parTransId="{514C2739-CDC3-40F7-9958-296AA4B122BD}" sibTransId="{8BB77EA5-74C6-40E3-A77F-52B4885D0751}"/>
    <dgm:cxn modelId="{DF411736-1681-4B7C-8F7A-EA1CD67C73AF}" type="presOf" srcId="{AF5D3788-5BBF-41A7-8D0C-56FCBB281996}" destId="{FC14BBE3-ECD1-4176-9B1D-B1E44AEC6026}" srcOrd="1" destOrd="0" presId="urn:microsoft.com/office/officeart/2005/8/layout/bProcess3"/>
    <dgm:cxn modelId="{04450694-FB9E-4144-901B-791363268C3E}" srcId="{10F79DCD-C3A9-47D9-824A-AD3B8EC7959D}" destId="{993FA842-1CDD-4786-AE66-8F5E99BAABE4}" srcOrd="0" destOrd="0" parTransId="{5B7AA3C1-39E0-4E94-80AE-FA8D8B8860B3}" sibTransId="{AF5D3788-5BBF-41A7-8D0C-56FCBB281996}"/>
    <dgm:cxn modelId="{E1EFFDF8-DFC6-4203-B0C2-F8C0484132C3}" type="presOf" srcId="{9F285D38-76AF-405A-80BD-66B4F24B6C91}" destId="{0F658C87-735B-4A19-A11E-80E898B4A76F}" srcOrd="0" destOrd="0" presId="urn:microsoft.com/office/officeart/2005/8/layout/bProcess3"/>
    <dgm:cxn modelId="{16432D12-C4AB-41D0-8EE1-C333AE08AE39}" type="presOf" srcId="{8BB77EA5-74C6-40E3-A77F-52B4885D0751}" destId="{28AB1F2F-23E0-4DD4-BC43-6DFB2AC0491B}" srcOrd="1" destOrd="0" presId="urn:microsoft.com/office/officeart/2005/8/layout/bProcess3"/>
    <dgm:cxn modelId="{DF5D1CD2-B060-46B8-B0EB-ED7D32179E23}" srcId="{10F79DCD-C3A9-47D9-824A-AD3B8EC7959D}" destId="{D37B2859-A7EE-4FEE-B2C1-5A1F9517E432}" srcOrd="3" destOrd="0" parTransId="{50508472-F148-4571-9E2D-46F33CAD1442}" sibTransId="{1AAF3A36-0E6B-4CAC-82E7-343CB57C0645}"/>
    <dgm:cxn modelId="{084C694F-FD0A-40FD-8787-22286F647764}" type="presOf" srcId="{D87E3532-4143-48DC-A79F-26A3A7A77F4A}" destId="{1148CDB9-BD6C-49F8-8B88-47C1082EDF7B}" srcOrd="0" destOrd="0" presId="urn:microsoft.com/office/officeart/2005/8/layout/bProcess3"/>
    <dgm:cxn modelId="{4968705E-7E01-4204-9DE3-1053B6501024}" srcId="{10F79DCD-C3A9-47D9-824A-AD3B8EC7959D}" destId="{D87E3532-4143-48DC-A79F-26A3A7A77F4A}" srcOrd="1" destOrd="0" parTransId="{DA17961F-30C6-4707-BAA9-FE0A5BF99D48}" sibTransId="{0948933F-40DD-4C95-BEB0-A502C46C6964}"/>
    <dgm:cxn modelId="{C6A93D3F-777A-4A05-B435-7D6CA35C5BBC}" type="presOf" srcId="{8BB77EA5-74C6-40E3-A77F-52B4885D0751}" destId="{71137300-D4A9-45BA-BDA5-1D3D51C6B4C5}" srcOrd="0" destOrd="0" presId="urn:microsoft.com/office/officeart/2005/8/layout/bProcess3"/>
    <dgm:cxn modelId="{423D8E0A-151B-4F6B-B8E8-FDC116B672C4}" type="presParOf" srcId="{2932BFC8-A429-49E2-A6B9-E841D2B7E3B0}" destId="{7BF7603D-489F-47E8-A955-C6891E9725B6}" srcOrd="0" destOrd="0" presId="urn:microsoft.com/office/officeart/2005/8/layout/bProcess3"/>
    <dgm:cxn modelId="{D1EC175D-4A10-42F4-8E57-0D491D1A276F}" type="presParOf" srcId="{2932BFC8-A429-49E2-A6B9-E841D2B7E3B0}" destId="{AE635FA4-E136-41D7-8F0B-D55C93154EC2}" srcOrd="1" destOrd="0" presId="urn:microsoft.com/office/officeart/2005/8/layout/bProcess3"/>
    <dgm:cxn modelId="{162D92A7-5510-4234-8A50-FD821D56DF90}" type="presParOf" srcId="{AE635FA4-E136-41D7-8F0B-D55C93154EC2}" destId="{FC14BBE3-ECD1-4176-9B1D-B1E44AEC6026}" srcOrd="0" destOrd="0" presId="urn:microsoft.com/office/officeart/2005/8/layout/bProcess3"/>
    <dgm:cxn modelId="{5A9C9978-D2D5-4767-BD6A-24F1AB523302}" type="presParOf" srcId="{2932BFC8-A429-49E2-A6B9-E841D2B7E3B0}" destId="{1148CDB9-BD6C-49F8-8B88-47C1082EDF7B}" srcOrd="2" destOrd="0" presId="urn:microsoft.com/office/officeart/2005/8/layout/bProcess3"/>
    <dgm:cxn modelId="{037F11A4-2280-4422-943D-595E62D60E86}" type="presParOf" srcId="{2932BFC8-A429-49E2-A6B9-E841D2B7E3B0}" destId="{7B0C2E05-2A77-4356-BF41-031ED4412A7C}" srcOrd="3" destOrd="0" presId="urn:microsoft.com/office/officeart/2005/8/layout/bProcess3"/>
    <dgm:cxn modelId="{7F46C556-87CB-4910-8F93-8C9BAD8D73C0}" type="presParOf" srcId="{7B0C2E05-2A77-4356-BF41-031ED4412A7C}" destId="{B66C8AED-D976-4521-861D-557DE76AC98B}" srcOrd="0" destOrd="0" presId="urn:microsoft.com/office/officeart/2005/8/layout/bProcess3"/>
    <dgm:cxn modelId="{F648ECE1-134D-4061-9FB7-72C934281283}" type="presParOf" srcId="{2932BFC8-A429-49E2-A6B9-E841D2B7E3B0}" destId="{098161E7-D505-47D7-94FF-AEA6A80B4B42}" srcOrd="4" destOrd="0" presId="urn:microsoft.com/office/officeart/2005/8/layout/bProcess3"/>
    <dgm:cxn modelId="{C79E0416-276C-46EC-8927-15B534C2881E}" type="presParOf" srcId="{2932BFC8-A429-49E2-A6B9-E841D2B7E3B0}" destId="{0F658C87-735B-4A19-A11E-80E898B4A76F}" srcOrd="5" destOrd="0" presId="urn:microsoft.com/office/officeart/2005/8/layout/bProcess3"/>
    <dgm:cxn modelId="{C51DBD96-6C13-4DB3-A3C4-1D6AFD4B4A85}" type="presParOf" srcId="{0F658C87-735B-4A19-A11E-80E898B4A76F}" destId="{DA309A14-8BD0-417E-9507-68D9A9A64FC0}" srcOrd="0" destOrd="0" presId="urn:microsoft.com/office/officeart/2005/8/layout/bProcess3"/>
    <dgm:cxn modelId="{CD6F61F5-5E68-46C5-A0CF-CE27301ABEDD}" type="presParOf" srcId="{2932BFC8-A429-49E2-A6B9-E841D2B7E3B0}" destId="{E75B832D-B3E1-4E4F-903C-E1AC8EBFFAE1}" srcOrd="6" destOrd="0" presId="urn:microsoft.com/office/officeart/2005/8/layout/bProcess3"/>
    <dgm:cxn modelId="{BCAB8593-45C1-4AA0-BD49-9C76C9001891}" type="presParOf" srcId="{2932BFC8-A429-49E2-A6B9-E841D2B7E3B0}" destId="{90401489-1933-4DBE-A1B6-72BBBAECCF47}" srcOrd="7" destOrd="0" presId="urn:microsoft.com/office/officeart/2005/8/layout/bProcess3"/>
    <dgm:cxn modelId="{8F9CB50E-6D54-413A-8801-A24292D0B3DC}" type="presParOf" srcId="{90401489-1933-4DBE-A1B6-72BBBAECCF47}" destId="{BCBB42C3-E8CD-4C70-8C96-4739553C58FA}" srcOrd="0" destOrd="0" presId="urn:microsoft.com/office/officeart/2005/8/layout/bProcess3"/>
    <dgm:cxn modelId="{CB8F554D-54FA-4DEC-AF03-44B6491A6602}" type="presParOf" srcId="{2932BFC8-A429-49E2-A6B9-E841D2B7E3B0}" destId="{B9F288CF-5D41-4229-9135-EFD36E9D1E8F}" srcOrd="8" destOrd="0" presId="urn:microsoft.com/office/officeart/2005/8/layout/bProcess3"/>
    <dgm:cxn modelId="{73A3B915-3D52-4AB1-8A25-32D8E4C20BA3}" type="presParOf" srcId="{2932BFC8-A429-49E2-A6B9-E841D2B7E3B0}" destId="{71137300-D4A9-45BA-BDA5-1D3D51C6B4C5}" srcOrd="9" destOrd="0" presId="urn:microsoft.com/office/officeart/2005/8/layout/bProcess3"/>
    <dgm:cxn modelId="{BAEFA923-FCF7-4ACA-9B6E-8127B50EAAF4}" type="presParOf" srcId="{71137300-D4A9-45BA-BDA5-1D3D51C6B4C5}" destId="{28AB1F2F-23E0-4DD4-BC43-6DFB2AC0491B}" srcOrd="0" destOrd="0" presId="urn:microsoft.com/office/officeart/2005/8/layout/bProcess3"/>
    <dgm:cxn modelId="{D71B9B71-9E31-460A-8A50-49B7519868D2}" type="presParOf" srcId="{2932BFC8-A429-49E2-A6B9-E841D2B7E3B0}" destId="{6B75686F-B19E-473B-93AD-A31352B7040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39D0F9-6591-491F-9856-AC45FFA5DBF5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759A99-84E2-4B25-9DC5-70896BE47473}">
      <dgm:prSet/>
      <dgm:spPr/>
      <dgm:t>
        <a:bodyPr/>
        <a:lstStyle/>
        <a:p>
          <a:r>
            <a:rPr lang="ru-RU" dirty="0" smtClean="0"/>
            <a:t>Знакомить  родителей  с  опасными  для  здоровья ребёнка ситуациями, Возникающими дома, на даче, на дороге,   И способами поведения в них. Направлять  внимание родителей на развитие у детей способности видеть, осознавать и избегать опасности.</a:t>
          </a:r>
          <a:endParaRPr lang="ru-RU" dirty="0"/>
        </a:p>
      </dgm:t>
    </dgm:pt>
    <dgm:pt modelId="{55C03A21-4B81-45FC-9961-AA3EC83FA74C}" type="parTrans" cxnId="{AACFFB0C-09B2-4255-ADF4-C1907DB9C741}">
      <dgm:prSet/>
      <dgm:spPr/>
      <dgm:t>
        <a:bodyPr/>
        <a:lstStyle/>
        <a:p>
          <a:endParaRPr lang="ru-RU"/>
        </a:p>
      </dgm:t>
    </dgm:pt>
    <dgm:pt modelId="{5EECC5A9-0E62-499E-9B8A-B08B6BA64C73}" type="sibTrans" cxnId="{AACFFB0C-09B2-4255-ADF4-C1907DB9C741}">
      <dgm:prSet/>
      <dgm:spPr/>
      <dgm:t>
        <a:bodyPr/>
        <a:lstStyle/>
        <a:p>
          <a:endParaRPr lang="ru-RU"/>
        </a:p>
      </dgm:t>
    </dgm:pt>
    <dgm:pt modelId="{45642AE5-6688-4699-AE22-C9D66C44F3E5}">
      <dgm:prSet/>
      <dgm:spPr/>
      <dgm:t>
        <a:bodyPr/>
        <a:lstStyle/>
        <a:p>
          <a:r>
            <a:rPr lang="ru-RU" smtClean="0"/>
            <a:t>Информировать родителей о необходимости создания безопасных условий пребывания детей на прогулке (во время игр на каруселях, качелях, в песочнице, на горке, и т.д.).</a:t>
          </a:r>
          <a:endParaRPr lang="ru-RU"/>
        </a:p>
      </dgm:t>
    </dgm:pt>
    <dgm:pt modelId="{BF3D1E99-326B-4E39-AF7E-A02BAD809F46}" type="parTrans" cxnId="{0A7B4943-D65D-4B4A-AC6C-DCD46339A79F}">
      <dgm:prSet/>
      <dgm:spPr/>
      <dgm:t>
        <a:bodyPr/>
        <a:lstStyle/>
        <a:p>
          <a:endParaRPr lang="ru-RU"/>
        </a:p>
      </dgm:t>
    </dgm:pt>
    <dgm:pt modelId="{34999902-65E3-47D4-AB5C-7BCF3C20213A}" type="sibTrans" cxnId="{0A7B4943-D65D-4B4A-AC6C-DCD46339A79F}">
      <dgm:prSet/>
      <dgm:spPr/>
      <dgm:t>
        <a:bodyPr/>
        <a:lstStyle/>
        <a:p>
          <a:endParaRPr lang="ru-RU"/>
        </a:p>
      </dgm:t>
    </dgm:pt>
    <dgm:pt modelId="{D6C713E4-A1C4-40AA-A487-E321EDD5CB1A}">
      <dgm:prSet/>
      <dgm:spPr/>
      <dgm:t>
        <a:bodyPr/>
        <a:lstStyle/>
        <a:p>
          <a:r>
            <a:rPr lang="ru-RU" smtClean="0"/>
            <a:t>Рассказывать родителям о необходимости создания безопасных условий пребывания детей дома (не оставлять детей без присмотра в комнате, где открыты окна и балконы, не держать в доступных для детей местах лекарства, предметы бытовой химии, электрические приборы).</a:t>
          </a:r>
          <a:endParaRPr lang="ru-RU"/>
        </a:p>
      </dgm:t>
    </dgm:pt>
    <dgm:pt modelId="{7E00D307-B957-46D6-A180-4F531545429C}" type="parTrans" cxnId="{BF329A20-7F7C-4AF2-BE17-D4AEA9FC73DE}">
      <dgm:prSet/>
      <dgm:spPr/>
      <dgm:t>
        <a:bodyPr/>
        <a:lstStyle/>
        <a:p>
          <a:endParaRPr lang="ru-RU"/>
        </a:p>
      </dgm:t>
    </dgm:pt>
    <dgm:pt modelId="{DCCA4FC1-DB0A-4052-B7E3-727873DFE7F3}" type="sibTrans" cxnId="{BF329A20-7F7C-4AF2-BE17-D4AEA9FC73DE}">
      <dgm:prSet/>
      <dgm:spPr/>
      <dgm:t>
        <a:bodyPr/>
        <a:lstStyle/>
        <a:p>
          <a:endParaRPr lang="ru-RU"/>
        </a:p>
      </dgm:t>
    </dgm:pt>
    <dgm:pt modelId="{A3C9A0ED-A435-48AC-93CE-A10A716950F4}">
      <dgm:prSet/>
      <dgm:spPr/>
      <dgm:t>
        <a:bodyPr/>
        <a:lstStyle/>
        <a:p>
          <a:r>
            <a:rPr lang="ru-RU" smtClean="0"/>
            <a:t>Информировать родителей о том, что должны делать дети в случае непредвиденной ситуации (звать на помощь взрослых, называть свою фамилию и имя,  и т.д.).</a:t>
          </a:r>
          <a:endParaRPr lang="ru-RU"/>
        </a:p>
      </dgm:t>
    </dgm:pt>
    <dgm:pt modelId="{AD3E9E16-593A-4570-9D12-22DB7BD7957B}" type="parTrans" cxnId="{2DFCE0D3-1DD3-4671-B5FD-EF64D0AFC50B}">
      <dgm:prSet/>
      <dgm:spPr/>
      <dgm:t>
        <a:bodyPr/>
        <a:lstStyle/>
        <a:p>
          <a:endParaRPr lang="ru-RU"/>
        </a:p>
      </dgm:t>
    </dgm:pt>
    <dgm:pt modelId="{389DB903-A7B1-4FBC-95A3-2892F0EC7CD1}" type="sibTrans" cxnId="{2DFCE0D3-1DD3-4671-B5FD-EF64D0AFC50B}">
      <dgm:prSet/>
      <dgm:spPr/>
      <dgm:t>
        <a:bodyPr/>
        <a:lstStyle/>
        <a:p>
          <a:endParaRPr lang="ru-RU"/>
        </a:p>
      </dgm:t>
    </dgm:pt>
    <dgm:pt modelId="{3604FC8D-11E6-43B9-86F9-77B5FFFB8154}">
      <dgm:prSet/>
      <dgm:spPr/>
      <dgm:t>
        <a:bodyPr/>
        <a:lstStyle/>
        <a:p>
          <a:r>
            <a:rPr lang="ru-RU" smtClean="0"/>
            <a:t>Привлекать родителей к активному отдыху с детьми. Помогать родителям планировать выходные дни, продумывая проблемные ситуации, с познавательными возможностями детей, поведения в разных жизненных ситуациях.</a:t>
          </a:r>
          <a:endParaRPr lang="ru-RU"/>
        </a:p>
      </dgm:t>
    </dgm:pt>
    <dgm:pt modelId="{B19DD8DC-A576-4466-AA5F-0CFF50E55BC4}" type="parTrans" cxnId="{7F7DC198-70D3-402A-AE29-3F39AAA999BE}">
      <dgm:prSet/>
      <dgm:spPr/>
      <dgm:t>
        <a:bodyPr/>
        <a:lstStyle/>
        <a:p>
          <a:endParaRPr lang="ru-RU"/>
        </a:p>
      </dgm:t>
    </dgm:pt>
    <dgm:pt modelId="{DE49ABB5-246A-4A29-BC5A-BD15E6A171FD}" type="sibTrans" cxnId="{7F7DC198-70D3-402A-AE29-3F39AAA999BE}">
      <dgm:prSet/>
      <dgm:spPr/>
      <dgm:t>
        <a:bodyPr/>
        <a:lstStyle/>
        <a:p>
          <a:endParaRPr lang="ru-RU"/>
        </a:p>
      </dgm:t>
    </dgm:pt>
    <dgm:pt modelId="{4A41E377-C19E-4AAD-BD24-28C1B2517CFE}">
      <dgm:prSet/>
      <dgm:spPr/>
      <dgm:t>
        <a:bodyPr/>
        <a:lstStyle/>
        <a:p>
          <a:r>
            <a:rPr lang="ru-RU" smtClean="0"/>
            <a:t>Побуждать родителей на личном примере демонстрировать детям соблюдение правил безопасного поведения.</a:t>
          </a:r>
          <a:endParaRPr lang="ru-RU"/>
        </a:p>
      </dgm:t>
    </dgm:pt>
    <dgm:pt modelId="{B5612A9D-2006-440E-B973-5982B48F831B}" type="parTrans" cxnId="{F0CA1B9D-AB37-4C2A-9527-5E1EA2A7BE69}">
      <dgm:prSet/>
      <dgm:spPr/>
      <dgm:t>
        <a:bodyPr/>
        <a:lstStyle/>
        <a:p>
          <a:endParaRPr lang="ru-RU"/>
        </a:p>
      </dgm:t>
    </dgm:pt>
    <dgm:pt modelId="{6DE2164B-86AB-49F0-BFFA-47907E2A32BE}" type="sibTrans" cxnId="{F0CA1B9D-AB37-4C2A-9527-5E1EA2A7BE69}">
      <dgm:prSet/>
      <dgm:spPr/>
      <dgm:t>
        <a:bodyPr/>
        <a:lstStyle/>
        <a:p>
          <a:endParaRPr lang="ru-RU"/>
        </a:p>
      </dgm:t>
    </dgm:pt>
    <dgm:pt modelId="{46BF1E05-89FF-43CD-9B99-59ECAAB3479A}">
      <dgm:prSet/>
      <dgm:spPr/>
      <dgm:t>
        <a:bodyPr/>
        <a:lstStyle/>
        <a:p>
          <a:r>
            <a:rPr lang="ru-RU" smtClean="0"/>
            <a:t>Ориентировать родителей на совместное рассматривание тематического материала, чтения адаптированной литературы, и т.д.</a:t>
          </a:r>
          <a:endParaRPr lang="ru-RU"/>
        </a:p>
      </dgm:t>
    </dgm:pt>
    <dgm:pt modelId="{75DD0AED-6BB2-4770-AC5E-1BB3CB61B9F9}" type="parTrans" cxnId="{D73A7578-AA2D-4663-9D8C-38EFB60B457E}">
      <dgm:prSet/>
      <dgm:spPr/>
      <dgm:t>
        <a:bodyPr/>
        <a:lstStyle/>
        <a:p>
          <a:endParaRPr lang="ru-RU"/>
        </a:p>
      </dgm:t>
    </dgm:pt>
    <dgm:pt modelId="{97165521-FC25-4AB6-836B-60D92F0A0ABA}" type="sibTrans" cxnId="{D73A7578-AA2D-4663-9D8C-38EFB60B457E}">
      <dgm:prSet/>
      <dgm:spPr/>
      <dgm:t>
        <a:bodyPr/>
        <a:lstStyle/>
        <a:p>
          <a:endParaRPr lang="ru-RU"/>
        </a:p>
      </dgm:t>
    </dgm:pt>
    <dgm:pt modelId="{147EDE19-814F-40FD-AE67-C9139AC4381C}">
      <dgm:prSet/>
      <dgm:spPr/>
      <dgm:t>
        <a:bodyPr/>
        <a:lstStyle/>
        <a:p>
          <a:r>
            <a:rPr lang="ru-RU" smtClean="0"/>
            <a:t>Знакомить родителей с формами работы в группе, детском саду по проблемам безопасности детей дошкольного возраста.</a:t>
          </a:r>
          <a:endParaRPr lang="ru-RU"/>
        </a:p>
      </dgm:t>
    </dgm:pt>
    <dgm:pt modelId="{84C60406-B0C7-43EF-B528-7D03A68AEB4E}" type="parTrans" cxnId="{B1EA2DA2-8666-44BF-954F-E3A1C28F6389}">
      <dgm:prSet/>
      <dgm:spPr/>
      <dgm:t>
        <a:bodyPr/>
        <a:lstStyle/>
        <a:p>
          <a:endParaRPr lang="ru-RU"/>
        </a:p>
      </dgm:t>
    </dgm:pt>
    <dgm:pt modelId="{0739F5BE-44CC-4262-B688-283B30E4048F}" type="sibTrans" cxnId="{B1EA2DA2-8666-44BF-954F-E3A1C28F6389}">
      <dgm:prSet/>
      <dgm:spPr/>
      <dgm:t>
        <a:bodyPr/>
        <a:lstStyle/>
        <a:p>
          <a:endParaRPr lang="ru-RU"/>
        </a:p>
      </dgm:t>
    </dgm:pt>
    <dgm:pt modelId="{B45724B7-9B38-4A30-AE7F-0AECDB4C25D2}" type="pres">
      <dgm:prSet presAssocID="{A639D0F9-6591-491F-9856-AC45FFA5DBF5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5D3FB4FB-0026-46F3-AEE2-933458036EFC}" type="pres">
      <dgm:prSet presAssocID="{147EDE19-814F-40FD-AE67-C9139AC4381C}" presName="compNode" presStyleCnt="0"/>
      <dgm:spPr/>
    </dgm:pt>
    <dgm:pt modelId="{23056A8F-4DA5-4AD9-A148-E195661A821F}" type="pres">
      <dgm:prSet presAssocID="{147EDE19-814F-40FD-AE67-C9139AC4381C}" presName="dummyConnPt" presStyleCnt="0"/>
      <dgm:spPr/>
    </dgm:pt>
    <dgm:pt modelId="{3BBB4759-D66E-4B17-974F-E58F71429DCD}" type="pres">
      <dgm:prSet presAssocID="{147EDE19-814F-40FD-AE67-C9139AC4381C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72CBBC-7132-4CDB-A718-28836913AFB9}" type="pres">
      <dgm:prSet presAssocID="{0739F5BE-44CC-4262-B688-283B30E4048F}" presName="sibTrans" presStyleLbl="bgSibTrans2D1" presStyleIdx="0" presStyleCnt="7"/>
      <dgm:spPr/>
      <dgm:t>
        <a:bodyPr/>
        <a:lstStyle/>
        <a:p>
          <a:endParaRPr lang="ru-RU"/>
        </a:p>
      </dgm:t>
    </dgm:pt>
    <dgm:pt modelId="{92495435-B4B7-46A8-8D55-B7113A3848E3}" type="pres">
      <dgm:prSet presAssocID="{4A41E377-C19E-4AAD-BD24-28C1B2517CFE}" presName="compNode" presStyleCnt="0"/>
      <dgm:spPr/>
    </dgm:pt>
    <dgm:pt modelId="{700ADB86-3FEF-4E87-BE9D-16A73F041A28}" type="pres">
      <dgm:prSet presAssocID="{4A41E377-C19E-4AAD-BD24-28C1B2517CFE}" presName="dummyConnPt" presStyleCnt="0"/>
      <dgm:spPr/>
    </dgm:pt>
    <dgm:pt modelId="{5406BC1C-3D5D-4D22-ABBB-5C73F0AC878C}" type="pres">
      <dgm:prSet presAssocID="{4A41E377-C19E-4AAD-BD24-28C1B2517CFE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4CB86-8CC0-4074-B145-05FB0B721645}" type="pres">
      <dgm:prSet presAssocID="{6DE2164B-86AB-49F0-BFFA-47907E2A32BE}" presName="sibTrans" presStyleLbl="bgSibTrans2D1" presStyleIdx="1" presStyleCnt="7"/>
      <dgm:spPr/>
      <dgm:t>
        <a:bodyPr/>
        <a:lstStyle/>
        <a:p>
          <a:endParaRPr lang="ru-RU"/>
        </a:p>
      </dgm:t>
    </dgm:pt>
    <dgm:pt modelId="{AF053DD0-E53F-49A8-A781-0450CF6EB3D3}" type="pres">
      <dgm:prSet presAssocID="{D6C713E4-A1C4-40AA-A487-E321EDD5CB1A}" presName="compNode" presStyleCnt="0"/>
      <dgm:spPr/>
    </dgm:pt>
    <dgm:pt modelId="{12F023D0-C22A-4024-99C5-5207B59158E5}" type="pres">
      <dgm:prSet presAssocID="{D6C713E4-A1C4-40AA-A487-E321EDD5CB1A}" presName="dummyConnPt" presStyleCnt="0"/>
      <dgm:spPr/>
    </dgm:pt>
    <dgm:pt modelId="{4BD8B0D7-0F80-48F7-8060-D1EAD944AE27}" type="pres">
      <dgm:prSet presAssocID="{D6C713E4-A1C4-40AA-A487-E321EDD5CB1A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3C23E7-FD86-4AF6-AB01-C32766DC363E}" type="pres">
      <dgm:prSet presAssocID="{DCCA4FC1-DB0A-4052-B7E3-727873DFE7F3}" presName="sibTrans" presStyleLbl="bgSibTrans2D1" presStyleIdx="2" presStyleCnt="7"/>
      <dgm:spPr/>
      <dgm:t>
        <a:bodyPr/>
        <a:lstStyle/>
        <a:p>
          <a:endParaRPr lang="ru-RU"/>
        </a:p>
      </dgm:t>
    </dgm:pt>
    <dgm:pt modelId="{FA95DC7A-03BB-480C-A520-A16637AB82F6}" type="pres">
      <dgm:prSet presAssocID="{45642AE5-6688-4699-AE22-C9D66C44F3E5}" presName="compNode" presStyleCnt="0"/>
      <dgm:spPr/>
    </dgm:pt>
    <dgm:pt modelId="{2E3250AC-8A72-4AFA-97C0-C09CF364DF8C}" type="pres">
      <dgm:prSet presAssocID="{45642AE5-6688-4699-AE22-C9D66C44F3E5}" presName="dummyConnPt" presStyleCnt="0"/>
      <dgm:spPr/>
    </dgm:pt>
    <dgm:pt modelId="{BA2D13DB-DD85-41CC-BF0C-C2859C1D5D34}" type="pres">
      <dgm:prSet presAssocID="{45642AE5-6688-4699-AE22-C9D66C44F3E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F9041-C156-489D-849A-162ABC3988C5}" type="pres">
      <dgm:prSet presAssocID="{34999902-65E3-47D4-AB5C-7BCF3C20213A}" presName="sibTrans" presStyleLbl="bgSibTrans2D1" presStyleIdx="3" presStyleCnt="7"/>
      <dgm:spPr/>
      <dgm:t>
        <a:bodyPr/>
        <a:lstStyle/>
        <a:p>
          <a:endParaRPr lang="ru-RU"/>
        </a:p>
      </dgm:t>
    </dgm:pt>
    <dgm:pt modelId="{07B9E213-7C01-491A-AEB5-8537BA8336D9}" type="pres">
      <dgm:prSet presAssocID="{8C759A99-84E2-4B25-9DC5-70896BE47473}" presName="compNode" presStyleCnt="0"/>
      <dgm:spPr/>
    </dgm:pt>
    <dgm:pt modelId="{648A7699-6F66-480F-A911-6283E30337D6}" type="pres">
      <dgm:prSet presAssocID="{8C759A99-84E2-4B25-9DC5-70896BE47473}" presName="dummyConnPt" presStyleCnt="0"/>
      <dgm:spPr/>
    </dgm:pt>
    <dgm:pt modelId="{04956F60-1E0A-4552-927E-1974A881F3A2}" type="pres">
      <dgm:prSet presAssocID="{8C759A99-84E2-4B25-9DC5-70896BE4747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919E0-3645-49BB-861E-42762075C98B}" type="pres">
      <dgm:prSet presAssocID="{5EECC5A9-0E62-499E-9B8A-B08B6BA64C73}" presName="sibTrans" presStyleLbl="bgSibTrans2D1" presStyleIdx="4" presStyleCnt="7"/>
      <dgm:spPr/>
      <dgm:t>
        <a:bodyPr/>
        <a:lstStyle/>
        <a:p>
          <a:endParaRPr lang="ru-RU"/>
        </a:p>
      </dgm:t>
    </dgm:pt>
    <dgm:pt modelId="{7EA2D6B5-F0BC-4CCC-BFA7-12DCFBE68B1D}" type="pres">
      <dgm:prSet presAssocID="{A3C9A0ED-A435-48AC-93CE-A10A716950F4}" presName="compNode" presStyleCnt="0"/>
      <dgm:spPr/>
    </dgm:pt>
    <dgm:pt modelId="{0C79FB89-7504-446A-BDED-9393DC6F5875}" type="pres">
      <dgm:prSet presAssocID="{A3C9A0ED-A435-48AC-93CE-A10A716950F4}" presName="dummyConnPt" presStyleCnt="0"/>
      <dgm:spPr/>
    </dgm:pt>
    <dgm:pt modelId="{255152D6-E1D6-463F-9D4F-736A02CA5578}" type="pres">
      <dgm:prSet presAssocID="{A3C9A0ED-A435-48AC-93CE-A10A716950F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A04AA4-CD96-4ABF-86B2-A5A5677129C4}" type="pres">
      <dgm:prSet presAssocID="{389DB903-A7B1-4FBC-95A3-2892F0EC7CD1}" presName="sibTrans" presStyleLbl="bgSibTrans2D1" presStyleIdx="5" presStyleCnt="7"/>
      <dgm:spPr/>
      <dgm:t>
        <a:bodyPr/>
        <a:lstStyle/>
        <a:p>
          <a:endParaRPr lang="ru-RU"/>
        </a:p>
      </dgm:t>
    </dgm:pt>
    <dgm:pt modelId="{8D74BF9F-2960-478D-9223-031EA06436B2}" type="pres">
      <dgm:prSet presAssocID="{3604FC8D-11E6-43B9-86F9-77B5FFFB8154}" presName="compNode" presStyleCnt="0"/>
      <dgm:spPr/>
    </dgm:pt>
    <dgm:pt modelId="{FC2E7D27-BD7C-4598-933D-5EA7E3B76566}" type="pres">
      <dgm:prSet presAssocID="{3604FC8D-11E6-43B9-86F9-77B5FFFB8154}" presName="dummyConnPt" presStyleCnt="0"/>
      <dgm:spPr/>
    </dgm:pt>
    <dgm:pt modelId="{A48521A5-DFBB-42CF-BE61-61DE6498B7A9}" type="pres">
      <dgm:prSet presAssocID="{3604FC8D-11E6-43B9-86F9-77B5FFFB815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B21BFE-0AD0-440F-9A16-0601A541A00C}" type="pres">
      <dgm:prSet presAssocID="{DE49ABB5-246A-4A29-BC5A-BD15E6A171FD}" presName="sibTrans" presStyleLbl="bgSibTrans2D1" presStyleIdx="6" presStyleCnt="7"/>
      <dgm:spPr/>
      <dgm:t>
        <a:bodyPr/>
        <a:lstStyle/>
        <a:p>
          <a:endParaRPr lang="ru-RU"/>
        </a:p>
      </dgm:t>
    </dgm:pt>
    <dgm:pt modelId="{3D054DCE-28F8-47EC-886B-13B0D0E00846}" type="pres">
      <dgm:prSet presAssocID="{46BF1E05-89FF-43CD-9B99-59ECAAB3479A}" presName="compNode" presStyleCnt="0"/>
      <dgm:spPr/>
    </dgm:pt>
    <dgm:pt modelId="{D01338B0-4D74-4345-B262-6F01C434D3D9}" type="pres">
      <dgm:prSet presAssocID="{46BF1E05-89FF-43CD-9B99-59ECAAB3479A}" presName="dummyConnPt" presStyleCnt="0"/>
      <dgm:spPr/>
    </dgm:pt>
    <dgm:pt modelId="{95589485-CA7D-42A3-9CC1-AF574DC6E01A}" type="pres">
      <dgm:prSet presAssocID="{46BF1E05-89FF-43CD-9B99-59ECAAB3479A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9CC8A7-56F5-4ABA-879E-9529E2F19A6E}" type="presOf" srcId="{34999902-65E3-47D4-AB5C-7BCF3C20213A}" destId="{E64F9041-C156-489D-849A-162ABC3988C5}" srcOrd="0" destOrd="0" presId="urn:microsoft.com/office/officeart/2005/8/layout/bProcess4"/>
    <dgm:cxn modelId="{169B7906-37E1-4CBE-A0EC-F90EE5EB0C45}" type="presOf" srcId="{45642AE5-6688-4699-AE22-C9D66C44F3E5}" destId="{BA2D13DB-DD85-41CC-BF0C-C2859C1D5D34}" srcOrd="0" destOrd="0" presId="urn:microsoft.com/office/officeart/2005/8/layout/bProcess4"/>
    <dgm:cxn modelId="{3BC2FDED-28F1-43FD-B44B-12871F692305}" type="presOf" srcId="{5EECC5A9-0E62-499E-9B8A-B08B6BA64C73}" destId="{A1F919E0-3645-49BB-861E-42762075C98B}" srcOrd="0" destOrd="0" presId="urn:microsoft.com/office/officeart/2005/8/layout/bProcess4"/>
    <dgm:cxn modelId="{BF329A20-7F7C-4AF2-BE17-D4AEA9FC73DE}" srcId="{A639D0F9-6591-491F-9856-AC45FFA5DBF5}" destId="{D6C713E4-A1C4-40AA-A487-E321EDD5CB1A}" srcOrd="2" destOrd="0" parTransId="{7E00D307-B957-46D6-A180-4F531545429C}" sibTransId="{DCCA4FC1-DB0A-4052-B7E3-727873DFE7F3}"/>
    <dgm:cxn modelId="{7AC28D27-71D2-437C-BD5A-46975B02761B}" type="presOf" srcId="{A639D0F9-6591-491F-9856-AC45FFA5DBF5}" destId="{B45724B7-9B38-4A30-AE7F-0AECDB4C25D2}" srcOrd="0" destOrd="0" presId="urn:microsoft.com/office/officeart/2005/8/layout/bProcess4"/>
    <dgm:cxn modelId="{789A7CEA-A436-409E-90A2-7CDD4B8D5803}" type="presOf" srcId="{A3C9A0ED-A435-48AC-93CE-A10A716950F4}" destId="{255152D6-E1D6-463F-9D4F-736A02CA5578}" srcOrd="0" destOrd="0" presId="urn:microsoft.com/office/officeart/2005/8/layout/bProcess4"/>
    <dgm:cxn modelId="{5AD8107E-F9D2-4648-A7C6-582F89FA6C76}" type="presOf" srcId="{DE49ABB5-246A-4A29-BC5A-BD15E6A171FD}" destId="{80B21BFE-0AD0-440F-9A16-0601A541A00C}" srcOrd="0" destOrd="0" presId="urn:microsoft.com/office/officeart/2005/8/layout/bProcess4"/>
    <dgm:cxn modelId="{915C1FB8-5E7F-4AF8-AA6E-289CD2B795E4}" type="presOf" srcId="{3604FC8D-11E6-43B9-86F9-77B5FFFB8154}" destId="{A48521A5-DFBB-42CF-BE61-61DE6498B7A9}" srcOrd="0" destOrd="0" presId="urn:microsoft.com/office/officeart/2005/8/layout/bProcess4"/>
    <dgm:cxn modelId="{F03CD279-9EC4-4E68-BBE9-12DAD802B3A8}" type="presOf" srcId="{6DE2164B-86AB-49F0-BFFA-47907E2A32BE}" destId="{AE04CB86-8CC0-4074-B145-05FB0B721645}" srcOrd="0" destOrd="0" presId="urn:microsoft.com/office/officeart/2005/8/layout/bProcess4"/>
    <dgm:cxn modelId="{B1EA2DA2-8666-44BF-954F-E3A1C28F6389}" srcId="{A639D0F9-6591-491F-9856-AC45FFA5DBF5}" destId="{147EDE19-814F-40FD-AE67-C9139AC4381C}" srcOrd="0" destOrd="0" parTransId="{84C60406-B0C7-43EF-B528-7D03A68AEB4E}" sibTransId="{0739F5BE-44CC-4262-B688-283B30E4048F}"/>
    <dgm:cxn modelId="{062389F6-7ADD-4D13-B60A-8FEC01A8ACFF}" type="presOf" srcId="{DCCA4FC1-DB0A-4052-B7E3-727873DFE7F3}" destId="{D83C23E7-FD86-4AF6-AB01-C32766DC363E}" srcOrd="0" destOrd="0" presId="urn:microsoft.com/office/officeart/2005/8/layout/bProcess4"/>
    <dgm:cxn modelId="{D73A7578-AA2D-4663-9D8C-38EFB60B457E}" srcId="{A639D0F9-6591-491F-9856-AC45FFA5DBF5}" destId="{46BF1E05-89FF-43CD-9B99-59ECAAB3479A}" srcOrd="7" destOrd="0" parTransId="{75DD0AED-6BB2-4770-AC5E-1BB3CB61B9F9}" sibTransId="{97165521-FC25-4AB6-836B-60D92F0A0ABA}"/>
    <dgm:cxn modelId="{4ED76E8A-E6E7-485E-A76C-FBD78D6F7ABA}" type="presOf" srcId="{4A41E377-C19E-4AAD-BD24-28C1B2517CFE}" destId="{5406BC1C-3D5D-4D22-ABBB-5C73F0AC878C}" srcOrd="0" destOrd="0" presId="urn:microsoft.com/office/officeart/2005/8/layout/bProcess4"/>
    <dgm:cxn modelId="{AACFFB0C-09B2-4255-ADF4-C1907DB9C741}" srcId="{A639D0F9-6591-491F-9856-AC45FFA5DBF5}" destId="{8C759A99-84E2-4B25-9DC5-70896BE47473}" srcOrd="4" destOrd="0" parTransId="{55C03A21-4B81-45FC-9961-AA3EC83FA74C}" sibTransId="{5EECC5A9-0E62-499E-9B8A-B08B6BA64C73}"/>
    <dgm:cxn modelId="{12170F38-972E-4CF6-880F-2325A143DE0D}" type="presOf" srcId="{147EDE19-814F-40FD-AE67-C9139AC4381C}" destId="{3BBB4759-D66E-4B17-974F-E58F71429DCD}" srcOrd="0" destOrd="0" presId="urn:microsoft.com/office/officeart/2005/8/layout/bProcess4"/>
    <dgm:cxn modelId="{1D6AA5E4-032F-4CFD-85F7-D5BFCDB39E4E}" type="presOf" srcId="{8C759A99-84E2-4B25-9DC5-70896BE47473}" destId="{04956F60-1E0A-4552-927E-1974A881F3A2}" srcOrd="0" destOrd="0" presId="urn:microsoft.com/office/officeart/2005/8/layout/bProcess4"/>
    <dgm:cxn modelId="{F0CA1B9D-AB37-4C2A-9527-5E1EA2A7BE69}" srcId="{A639D0F9-6591-491F-9856-AC45FFA5DBF5}" destId="{4A41E377-C19E-4AAD-BD24-28C1B2517CFE}" srcOrd="1" destOrd="0" parTransId="{B5612A9D-2006-440E-B973-5982B48F831B}" sibTransId="{6DE2164B-86AB-49F0-BFFA-47907E2A32BE}"/>
    <dgm:cxn modelId="{2DFCE0D3-1DD3-4671-B5FD-EF64D0AFC50B}" srcId="{A639D0F9-6591-491F-9856-AC45FFA5DBF5}" destId="{A3C9A0ED-A435-48AC-93CE-A10A716950F4}" srcOrd="5" destOrd="0" parTransId="{AD3E9E16-593A-4570-9D12-22DB7BD7957B}" sibTransId="{389DB903-A7B1-4FBC-95A3-2892F0EC7CD1}"/>
    <dgm:cxn modelId="{0A7B4943-D65D-4B4A-AC6C-DCD46339A79F}" srcId="{A639D0F9-6591-491F-9856-AC45FFA5DBF5}" destId="{45642AE5-6688-4699-AE22-C9D66C44F3E5}" srcOrd="3" destOrd="0" parTransId="{BF3D1E99-326B-4E39-AF7E-A02BAD809F46}" sibTransId="{34999902-65E3-47D4-AB5C-7BCF3C20213A}"/>
    <dgm:cxn modelId="{12BF07E2-2110-40E6-9125-89FA6B9922B6}" type="presOf" srcId="{D6C713E4-A1C4-40AA-A487-E321EDD5CB1A}" destId="{4BD8B0D7-0F80-48F7-8060-D1EAD944AE27}" srcOrd="0" destOrd="0" presId="urn:microsoft.com/office/officeart/2005/8/layout/bProcess4"/>
    <dgm:cxn modelId="{7F7DC198-70D3-402A-AE29-3F39AAA999BE}" srcId="{A639D0F9-6591-491F-9856-AC45FFA5DBF5}" destId="{3604FC8D-11E6-43B9-86F9-77B5FFFB8154}" srcOrd="6" destOrd="0" parTransId="{B19DD8DC-A576-4466-AA5F-0CFF50E55BC4}" sibTransId="{DE49ABB5-246A-4A29-BC5A-BD15E6A171FD}"/>
    <dgm:cxn modelId="{D31C3148-AEAD-46D0-8AB7-F49DCD2EF144}" type="presOf" srcId="{46BF1E05-89FF-43CD-9B99-59ECAAB3479A}" destId="{95589485-CA7D-42A3-9CC1-AF574DC6E01A}" srcOrd="0" destOrd="0" presId="urn:microsoft.com/office/officeart/2005/8/layout/bProcess4"/>
    <dgm:cxn modelId="{5B8607EE-13A5-450A-84F9-1AAB3C859054}" type="presOf" srcId="{389DB903-A7B1-4FBC-95A3-2892F0EC7CD1}" destId="{64A04AA4-CD96-4ABF-86B2-A5A5677129C4}" srcOrd="0" destOrd="0" presId="urn:microsoft.com/office/officeart/2005/8/layout/bProcess4"/>
    <dgm:cxn modelId="{57B2EBA9-6F02-4FE5-A923-96F601B95064}" type="presOf" srcId="{0739F5BE-44CC-4262-B688-283B30E4048F}" destId="{C672CBBC-7132-4CDB-A718-28836913AFB9}" srcOrd="0" destOrd="0" presId="urn:microsoft.com/office/officeart/2005/8/layout/bProcess4"/>
    <dgm:cxn modelId="{DC50EF5B-B5E7-408A-8383-2D612F4CD6C4}" type="presParOf" srcId="{B45724B7-9B38-4A30-AE7F-0AECDB4C25D2}" destId="{5D3FB4FB-0026-46F3-AEE2-933458036EFC}" srcOrd="0" destOrd="0" presId="urn:microsoft.com/office/officeart/2005/8/layout/bProcess4"/>
    <dgm:cxn modelId="{32D82067-19B8-4C4B-8B75-E27D03BA5E80}" type="presParOf" srcId="{5D3FB4FB-0026-46F3-AEE2-933458036EFC}" destId="{23056A8F-4DA5-4AD9-A148-E195661A821F}" srcOrd="0" destOrd="0" presId="urn:microsoft.com/office/officeart/2005/8/layout/bProcess4"/>
    <dgm:cxn modelId="{975EA754-3DD7-4009-8327-64EF54992681}" type="presParOf" srcId="{5D3FB4FB-0026-46F3-AEE2-933458036EFC}" destId="{3BBB4759-D66E-4B17-974F-E58F71429DCD}" srcOrd="1" destOrd="0" presId="urn:microsoft.com/office/officeart/2005/8/layout/bProcess4"/>
    <dgm:cxn modelId="{3ADB748E-A9C5-4FB1-A28B-229BB997049B}" type="presParOf" srcId="{B45724B7-9B38-4A30-AE7F-0AECDB4C25D2}" destId="{C672CBBC-7132-4CDB-A718-28836913AFB9}" srcOrd="1" destOrd="0" presId="urn:microsoft.com/office/officeart/2005/8/layout/bProcess4"/>
    <dgm:cxn modelId="{C7F95771-1DCF-466C-A3C9-A83C07E0DC00}" type="presParOf" srcId="{B45724B7-9B38-4A30-AE7F-0AECDB4C25D2}" destId="{92495435-B4B7-46A8-8D55-B7113A3848E3}" srcOrd="2" destOrd="0" presId="urn:microsoft.com/office/officeart/2005/8/layout/bProcess4"/>
    <dgm:cxn modelId="{12FCF659-07EF-404B-A54D-717C1A0100A3}" type="presParOf" srcId="{92495435-B4B7-46A8-8D55-B7113A3848E3}" destId="{700ADB86-3FEF-4E87-BE9D-16A73F041A28}" srcOrd="0" destOrd="0" presId="urn:microsoft.com/office/officeart/2005/8/layout/bProcess4"/>
    <dgm:cxn modelId="{5E6805B5-8A90-4830-973B-1DA8F305C9D3}" type="presParOf" srcId="{92495435-B4B7-46A8-8D55-B7113A3848E3}" destId="{5406BC1C-3D5D-4D22-ABBB-5C73F0AC878C}" srcOrd="1" destOrd="0" presId="urn:microsoft.com/office/officeart/2005/8/layout/bProcess4"/>
    <dgm:cxn modelId="{38344D82-4ACE-4EE6-8A91-435A7AEB740E}" type="presParOf" srcId="{B45724B7-9B38-4A30-AE7F-0AECDB4C25D2}" destId="{AE04CB86-8CC0-4074-B145-05FB0B721645}" srcOrd="3" destOrd="0" presId="urn:microsoft.com/office/officeart/2005/8/layout/bProcess4"/>
    <dgm:cxn modelId="{2591D057-1B1A-4520-93B3-6E2332CD5D52}" type="presParOf" srcId="{B45724B7-9B38-4A30-AE7F-0AECDB4C25D2}" destId="{AF053DD0-E53F-49A8-A781-0450CF6EB3D3}" srcOrd="4" destOrd="0" presId="urn:microsoft.com/office/officeart/2005/8/layout/bProcess4"/>
    <dgm:cxn modelId="{F53A3B15-3D05-4DC5-A36D-E063E3E8297A}" type="presParOf" srcId="{AF053DD0-E53F-49A8-A781-0450CF6EB3D3}" destId="{12F023D0-C22A-4024-99C5-5207B59158E5}" srcOrd="0" destOrd="0" presId="urn:microsoft.com/office/officeart/2005/8/layout/bProcess4"/>
    <dgm:cxn modelId="{CCCE61E4-B556-4F29-A790-A4E776C3FD86}" type="presParOf" srcId="{AF053DD0-E53F-49A8-A781-0450CF6EB3D3}" destId="{4BD8B0D7-0F80-48F7-8060-D1EAD944AE27}" srcOrd="1" destOrd="0" presId="urn:microsoft.com/office/officeart/2005/8/layout/bProcess4"/>
    <dgm:cxn modelId="{B5F22023-ADD3-429A-ACFB-58264CE93EF3}" type="presParOf" srcId="{B45724B7-9B38-4A30-AE7F-0AECDB4C25D2}" destId="{D83C23E7-FD86-4AF6-AB01-C32766DC363E}" srcOrd="5" destOrd="0" presId="urn:microsoft.com/office/officeart/2005/8/layout/bProcess4"/>
    <dgm:cxn modelId="{51830982-12AD-486A-A52C-E8404E392690}" type="presParOf" srcId="{B45724B7-9B38-4A30-AE7F-0AECDB4C25D2}" destId="{FA95DC7A-03BB-480C-A520-A16637AB82F6}" srcOrd="6" destOrd="0" presId="urn:microsoft.com/office/officeart/2005/8/layout/bProcess4"/>
    <dgm:cxn modelId="{43A80DC9-9265-4E24-8B19-0C890DC0C214}" type="presParOf" srcId="{FA95DC7A-03BB-480C-A520-A16637AB82F6}" destId="{2E3250AC-8A72-4AFA-97C0-C09CF364DF8C}" srcOrd="0" destOrd="0" presId="urn:microsoft.com/office/officeart/2005/8/layout/bProcess4"/>
    <dgm:cxn modelId="{B39E4208-1461-4D2D-B1F7-3F6A09D60CDE}" type="presParOf" srcId="{FA95DC7A-03BB-480C-A520-A16637AB82F6}" destId="{BA2D13DB-DD85-41CC-BF0C-C2859C1D5D34}" srcOrd="1" destOrd="0" presId="urn:microsoft.com/office/officeart/2005/8/layout/bProcess4"/>
    <dgm:cxn modelId="{2275BACE-85C0-4C0B-8216-42211A27A312}" type="presParOf" srcId="{B45724B7-9B38-4A30-AE7F-0AECDB4C25D2}" destId="{E64F9041-C156-489D-849A-162ABC3988C5}" srcOrd="7" destOrd="0" presId="urn:microsoft.com/office/officeart/2005/8/layout/bProcess4"/>
    <dgm:cxn modelId="{777CDA59-4E86-4AA4-9D68-88848B368B86}" type="presParOf" srcId="{B45724B7-9B38-4A30-AE7F-0AECDB4C25D2}" destId="{07B9E213-7C01-491A-AEB5-8537BA8336D9}" srcOrd="8" destOrd="0" presId="urn:microsoft.com/office/officeart/2005/8/layout/bProcess4"/>
    <dgm:cxn modelId="{A22A396E-6C93-495E-8BA6-EF7B72EC2645}" type="presParOf" srcId="{07B9E213-7C01-491A-AEB5-8537BA8336D9}" destId="{648A7699-6F66-480F-A911-6283E30337D6}" srcOrd="0" destOrd="0" presId="urn:microsoft.com/office/officeart/2005/8/layout/bProcess4"/>
    <dgm:cxn modelId="{F47AB4F8-75ED-4731-9519-3C5CC6443136}" type="presParOf" srcId="{07B9E213-7C01-491A-AEB5-8537BA8336D9}" destId="{04956F60-1E0A-4552-927E-1974A881F3A2}" srcOrd="1" destOrd="0" presId="urn:microsoft.com/office/officeart/2005/8/layout/bProcess4"/>
    <dgm:cxn modelId="{6D7D330C-3D78-4A49-9607-B39A99EC31DF}" type="presParOf" srcId="{B45724B7-9B38-4A30-AE7F-0AECDB4C25D2}" destId="{A1F919E0-3645-49BB-861E-42762075C98B}" srcOrd="9" destOrd="0" presId="urn:microsoft.com/office/officeart/2005/8/layout/bProcess4"/>
    <dgm:cxn modelId="{3FF083E7-C876-460D-8D40-F6E670CDE08B}" type="presParOf" srcId="{B45724B7-9B38-4A30-AE7F-0AECDB4C25D2}" destId="{7EA2D6B5-F0BC-4CCC-BFA7-12DCFBE68B1D}" srcOrd="10" destOrd="0" presId="urn:microsoft.com/office/officeart/2005/8/layout/bProcess4"/>
    <dgm:cxn modelId="{74DA8CD3-27D7-450C-9106-0D04312869AC}" type="presParOf" srcId="{7EA2D6B5-F0BC-4CCC-BFA7-12DCFBE68B1D}" destId="{0C79FB89-7504-446A-BDED-9393DC6F5875}" srcOrd="0" destOrd="0" presId="urn:microsoft.com/office/officeart/2005/8/layout/bProcess4"/>
    <dgm:cxn modelId="{28C684B5-3CEC-487F-B7AD-382BB237D25A}" type="presParOf" srcId="{7EA2D6B5-F0BC-4CCC-BFA7-12DCFBE68B1D}" destId="{255152D6-E1D6-463F-9D4F-736A02CA5578}" srcOrd="1" destOrd="0" presId="urn:microsoft.com/office/officeart/2005/8/layout/bProcess4"/>
    <dgm:cxn modelId="{40CF322C-7747-4963-B8FD-94AB675CDB49}" type="presParOf" srcId="{B45724B7-9B38-4A30-AE7F-0AECDB4C25D2}" destId="{64A04AA4-CD96-4ABF-86B2-A5A5677129C4}" srcOrd="11" destOrd="0" presId="urn:microsoft.com/office/officeart/2005/8/layout/bProcess4"/>
    <dgm:cxn modelId="{95C1DB82-458A-4B54-9645-4F31EE127D70}" type="presParOf" srcId="{B45724B7-9B38-4A30-AE7F-0AECDB4C25D2}" destId="{8D74BF9F-2960-478D-9223-031EA06436B2}" srcOrd="12" destOrd="0" presId="urn:microsoft.com/office/officeart/2005/8/layout/bProcess4"/>
    <dgm:cxn modelId="{38AC8EDD-E37F-4760-AD3C-6873B7720F42}" type="presParOf" srcId="{8D74BF9F-2960-478D-9223-031EA06436B2}" destId="{FC2E7D27-BD7C-4598-933D-5EA7E3B76566}" srcOrd="0" destOrd="0" presId="urn:microsoft.com/office/officeart/2005/8/layout/bProcess4"/>
    <dgm:cxn modelId="{6BBF3CD3-6174-4609-9813-FE0DE2D20634}" type="presParOf" srcId="{8D74BF9F-2960-478D-9223-031EA06436B2}" destId="{A48521A5-DFBB-42CF-BE61-61DE6498B7A9}" srcOrd="1" destOrd="0" presId="urn:microsoft.com/office/officeart/2005/8/layout/bProcess4"/>
    <dgm:cxn modelId="{0C217C70-6F57-4CF2-A525-2E91BA69A64D}" type="presParOf" srcId="{B45724B7-9B38-4A30-AE7F-0AECDB4C25D2}" destId="{80B21BFE-0AD0-440F-9A16-0601A541A00C}" srcOrd="13" destOrd="0" presId="urn:microsoft.com/office/officeart/2005/8/layout/bProcess4"/>
    <dgm:cxn modelId="{62AF37A5-5E0A-4510-A96A-5CDCCE726FE7}" type="presParOf" srcId="{B45724B7-9B38-4A30-AE7F-0AECDB4C25D2}" destId="{3D054DCE-28F8-47EC-886B-13B0D0E00846}" srcOrd="14" destOrd="0" presId="urn:microsoft.com/office/officeart/2005/8/layout/bProcess4"/>
    <dgm:cxn modelId="{EAE449DE-0C50-49D6-95F3-50357BC39B98}" type="presParOf" srcId="{3D054DCE-28F8-47EC-886B-13B0D0E00846}" destId="{D01338B0-4D74-4345-B262-6F01C434D3D9}" srcOrd="0" destOrd="0" presId="urn:microsoft.com/office/officeart/2005/8/layout/bProcess4"/>
    <dgm:cxn modelId="{77D48FD4-224B-4D96-A201-4D7A97AB10FA}" type="presParOf" srcId="{3D054DCE-28F8-47EC-886B-13B0D0E00846}" destId="{95589485-CA7D-42A3-9CC1-AF574DC6E01A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B9BD8B6-4920-45A5-BB9A-4101235C8987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EABDB1-E391-4F1B-9159-301E00B976D9}">
      <dgm:prSet phldrT="[Текст]"/>
      <dgm:spPr/>
      <dgm:t>
        <a:bodyPr/>
        <a:lstStyle/>
        <a:p>
          <a:r>
            <a:rPr lang="ru-RU" dirty="0" smtClean="0"/>
            <a:t>Раскрывать возможности музыки как средства благоприятного воздействия на психическое здоровье детей (дидактические игры, муз. Игры, </a:t>
          </a:r>
          <a:r>
            <a:rPr lang="ru-RU" dirty="0" err="1" smtClean="0"/>
            <a:t>иузыкально-подвижные</a:t>
          </a:r>
          <a:r>
            <a:rPr lang="ru-RU" dirty="0" smtClean="0"/>
            <a:t> игры).</a:t>
          </a:r>
          <a:endParaRPr lang="ru-RU" dirty="0"/>
        </a:p>
      </dgm:t>
    </dgm:pt>
    <dgm:pt modelId="{63CE3B5E-4737-40E0-9ECD-96B7113B5366}" type="parTrans" cxnId="{361F0743-E7AE-4D29-96AC-20CFC08D6613}">
      <dgm:prSet/>
      <dgm:spPr/>
      <dgm:t>
        <a:bodyPr/>
        <a:lstStyle/>
        <a:p>
          <a:endParaRPr lang="ru-RU"/>
        </a:p>
      </dgm:t>
    </dgm:pt>
    <dgm:pt modelId="{06A267F0-9CCD-4EA4-8656-9ED6D32B9E1F}" type="sibTrans" cxnId="{361F0743-E7AE-4D29-96AC-20CFC08D6613}">
      <dgm:prSet/>
      <dgm:spPr/>
      <dgm:t>
        <a:bodyPr/>
        <a:lstStyle/>
        <a:p>
          <a:endParaRPr lang="ru-RU"/>
        </a:p>
      </dgm:t>
    </dgm:pt>
    <dgm:pt modelId="{84417A7F-9769-4432-A525-EF4463A0B7D2}">
      <dgm:prSet phldrT="[Текст]"/>
      <dgm:spPr/>
      <dgm:t>
        <a:bodyPr/>
        <a:lstStyle/>
        <a:p>
          <a:r>
            <a:rPr lang="ru-RU" dirty="0" smtClean="0"/>
            <a:t>Показывать  родителям влияние семейного досуга ( праздников, концертов , посещение театров) на развитие личности ребёнка.</a:t>
          </a:r>
          <a:endParaRPr lang="ru-RU" dirty="0"/>
        </a:p>
      </dgm:t>
    </dgm:pt>
    <dgm:pt modelId="{B0915A03-692B-4C1F-882C-90CEFCE79ABF}" type="parTrans" cxnId="{D3EE4F33-52F9-498A-B5DB-B794F43841AA}">
      <dgm:prSet/>
      <dgm:spPr/>
      <dgm:t>
        <a:bodyPr/>
        <a:lstStyle/>
        <a:p>
          <a:endParaRPr lang="ru-RU"/>
        </a:p>
      </dgm:t>
    </dgm:pt>
    <dgm:pt modelId="{6B5C9DE8-93AA-474E-9807-5E7DF827A1E7}" type="sibTrans" cxnId="{D3EE4F33-52F9-498A-B5DB-B794F43841AA}">
      <dgm:prSet/>
      <dgm:spPr/>
      <dgm:t>
        <a:bodyPr/>
        <a:lstStyle/>
        <a:p>
          <a:endParaRPr lang="ru-RU"/>
        </a:p>
      </dgm:t>
    </dgm:pt>
    <dgm:pt modelId="{09D13A57-EFCF-4CEA-8EDC-6BCA21FF9219}">
      <dgm:prSet phldrT="[Текст]"/>
      <dgm:spPr/>
      <dgm:t>
        <a:bodyPr/>
        <a:lstStyle/>
        <a:p>
          <a:r>
            <a:rPr lang="ru-RU" dirty="0" smtClean="0"/>
            <a:t>Привлекать родителей к разнообразным формам совместной музыкально- художественной деятельности  с детьми дома (домашний театр, создание атрибутов. Изготовление муз. шумовых </a:t>
          </a:r>
          <a:r>
            <a:rPr lang="ru-RU" dirty="0" err="1" smtClean="0"/>
            <a:t>инструментов-подлок</a:t>
          </a:r>
          <a:r>
            <a:rPr lang="ru-RU" dirty="0" smtClean="0"/>
            <a:t>, игра на них). </a:t>
          </a:r>
          <a:endParaRPr lang="ru-RU" dirty="0"/>
        </a:p>
      </dgm:t>
    </dgm:pt>
    <dgm:pt modelId="{9024657F-F8A1-4B8D-9359-B261F8266309}" type="parTrans" cxnId="{B8094853-8692-4B6E-A330-E1A6EE2D0B35}">
      <dgm:prSet/>
      <dgm:spPr/>
      <dgm:t>
        <a:bodyPr/>
        <a:lstStyle/>
        <a:p>
          <a:endParaRPr lang="ru-RU"/>
        </a:p>
      </dgm:t>
    </dgm:pt>
    <dgm:pt modelId="{C1773800-12BE-4908-ABBC-8C62035981B7}" type="sibTrans" cxnId="{B8094853-8692-4B6E-A330-E1A6EE2D0B35}">
      <dgm:prSet/>
      <dgm:spPr/>
      <dgm:t>
        <a:bodyPr/>
        <a:lstStyle/>
        <a:p>
          <a:endParaRPr lang="ru-RU"/>
        </a:p>
      </dgm:t>
    </dgm:pt>
    <dgm:pt modelId="{CE1B085C-D3BB-4D0A-B7D5-4861A76673C6}">
      <dgm:prSet phldrT="[Текст]" phldr="1"/>
      <dgm:spPr/>
      <dgm:t>
        <a:bodyPr/>
        <a:lstStyle/>
        <a:p>
          <a:endParaRPr lang="ru-RU"/>
        </a:p>
      </dgm:t>
    </dgm:pt>
    <dgm:pt modelId="{8B854284-55A8-4F8D-AC4B-204BECF07348}" type="parTrans" cxnId="{C1DE20A5-2825-413D-A6BE-2FEFEBE3234F}">
      <dgm:prSet/>
      <dgm:spPr/>
      <dgm:t>
        <a:bodyPr/>
        <a:lstStyle/>
        <a:p>
          <a:endParaRPr lang="ru-RU"/>
        </a:p>
      </dgm:t>
    </dgm:pt>
    <dgm:pt modelId="{F0B0A446-4711-4E50-900E-049A0616B1E8}" type="sibTrans" cxnId="{C1DE20A5-2825-413D-A6BE-2FEFEBE3234F}">
      <dgm:prSet/>
      <dgm:spPr/>
      <dgm:t>
        <a:bodyPr/>
        <a:lstStyle/>
        <a:p>
          <a:endParaRPr lang="ru-RU"/>
        </a:p>
      </dgm:t>
    </dgm:pt>
    <dgm:pt modelId="{BC996D85-4A11-4A37-BE5B-364C7F257259}">
      <dgm:prSet/>
      <dgm:spPr/>
      <dgm:t>
        <a:bodyPr/>
        <a:lstStyle/>
        <a:p>
          <a:r>
            <a:rPr lang="ru-RU" dirty="0" smtClean="0"/>
            <a:t>Знакомить родителей с возможностями детского сада в музыкальном воспитании детей (консультации, памятки. Рекомендации, индивидуальные беседы0.</a:t>
          </a:r>
          <a:endParaRPr lang="ru-RU" dirty="0"/>
        </a:p>
      </dgm:t>
    </dgm:pt>
    <dgm:pt modelId="{3AF81CD6-DD68-4810-8626-13A22C03423A}" type="parTrans" cxnId="{081F6113-0C31-468C-B4B4-AF9E9F8B4D78}">
      <dgm:prSet/>
      <dgm:spPr/>
      <dgm:t>
        <a:bodyPr/>
        <a:lstStyle/>
        <a:p>
          <a:endParaRPr lang="ru-RU"/>
        </a:p>
      </dgm:t>
    </dgm:pt>
    <dgm:pt modelId="{8C43F687-B938-4062-A0E4-B1D467A19C39}" type="sibTrans" cxnId="{081F6113-0C31-468C-B4B4-AF9E9F8B4D78}">
      <dgm:prSet/>
      <dgm:spPr/>
      <dgm:t>
        <a:bodyPr/>
        <a:lstStyle/>
        <a:p>
          <a:endParaRPr lang="ru-RU"/>
        </a:p>
      </dgm:t>
    </dgm:pt>
    <dgm:pt modelId="{C59AB4F8-5CBC-4916-9586-B767B285CC1F}" type="pres">
      <dgm:prSet presAssocID="{4B9BD8B6-4920-45A5-BB9A-4101235C8987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884FCF-BF76-4AD5-AB0C-3E2936464859}" type="pres">
      <dgm:prSet presAssocID="{4B9BD8B6-4920-45A5-BB9A-4101235C8987}" presName="diamond" presStyleLbl="bgShp" presStyleIdx="0" presStyleCnt="1"/>
      <dgm:spPr/>
    </dgm:pt>
    <dgm:pt modelId="{8D687620-5730-403A-BF9C-DAD468537783}" type="pres">
      <dgm:prSet presAssocID="{4B9BD8B6-4920-45A5-BB9A-4101235C8987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CF893F-C87B-45AE-8248-993A554841A4}" type="pres">
      <dgm:prSet presAssocID="{4B9BD8B6-4920-45A5-BB9A-4101235C8987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A3EE39-CE35-4CC3-B3A3-B57970A43AB5}" type="pres">
      <dgm:prSet presAssocID="{4B9BD8B6-4920-45A5-BB9A-4101235C8987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72FE0-7D15-464E-8674-ACA7AB01DE64}" type="pres">
      <dgm:prSet presAssocID="{4B9BD8B6-4920-45A5-BB9A-4101235C8987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1F6113-0C31-468C-B4B4-AF9E9F8B4D78}" srcId="{4B9BD8B6-4920-45A5-BB9A-4101235C8987}" destId="{BC996D85-4A11-4A37-BE5B-364C7F257259}" srcOrd="1" destOrd="0" parTransId="{3AF81CD6-DD68-4810-8626-13A22C03423A}" sibTransId="{8C43F687-B938-4062-A0E4-B1D467A19C39}"/>
    <dgm:cxn modelId="{3BA930F2-4C2D-4C2C-BB99-675EE6F2E8E7}" type="presOf" srcId="{84417A7F-9769-4432-A525-EF4463A0B7D2}" destId="{DEA3EE39-CE35-4CC3-B3A3-B57970A43AB5}" srcOrd="0" destOrd="0" presId="urn:microsoft.com/office/officeart/2005/8/layout/matrix3"/>
    <dgm:cxn modelId="{0C8B1C77-FC07-481A-97B2-8FFF7961AFD8}" type="presOf" srcId="{BC996D85-4A11-4A37-BE5B-364C7F257259}" destId="{BECF893F-C87B-45AE-8248-993A554841A4}" srcOrd="0" destOrd="0" presId="urn:microsoft.com/office/officeart/2005/8/layout/matrix3"/>
    <dgm:cxn modelId="{361F0743-E7AE-4D29-96AC-20CFC08D6613}" srcId="{4B9BD8B6-4920-45A5-BB9A-4101235C8987}" destId="{2AEABDB1-E391-4F1B-9159-301E00B976D9}" srcOrd="0" destOrd="0" parTransId="{63CE3B5E-4737-40E0-9ECD-96B7113B5366}" sibTransId="{06A267F0-9CCD-4EA4-8656-9ED6D32B9E1F}"/>
    <dgm:cxn modelId="{D3EE4F33-52F9-498A-B5DB-B794F43841AA}" srcId="{4B9BD8B6-4920-45A5-BB9A-4101235C8987}" destId="{84417A7F-9769-4432-A525-EF4463A0B7D2}" srcOrd="2" destOrd="0" parTransId="{B0915A03-692B-4C1F-882C-90CEFCE79ABF}" sibTransId="{6B5C9DE8-93AA-474E-9807-5E7DF827A1E7}"/>
    <dgm:cxn modelId="{D07BE437-4D7C-4C52-98D5-481B6B5D4A08}" type="presOf" srcId="{09D13A57-EFCF-4CEA-8EDC-6BCA21FF9219}" destId="{CFD72FE0-7D15-464E-8674-ACA7AB01DE64}" srcOrd="0" destOrd="0" presId="urn:microsoft.com/office/officeart/2005/8/layout/matrix3"/>
    <dgm:cxn modelId="{B8094853-8692-4B6E-A330-E1A6EE2D0B35}" srcId="{4B9BD8B6-4920-45A5-BB9A-4101235C8987}" destId="{09D13A57-EFCF-4CEA-8EDC-6BCA21FF9219}" srcOrd="3" destOrd="0" parTransId="{9024657F-F8A1-4B8D-9359-B261F8266309}" sibTransId="{C1773800-12BE-4908-ABBC-8C62035981B7}"/>
    <dgm:cxn modelId="{99B06460-12C4-4372-BC65-5DFE8CDA7D7D}" type="presOf" srcId="{2AEABDB1-E391-4F1B-9159-301E00B976D9}" destId="{8D687620-5730-403A-BF9C-DAD468537783}" srcOrd="0" destOrd="0" presId="urn:microsoft.com/office/officeart/2005/8/layout/matrix3"/>
    <dgm:cxn modelId="{C1DE20A5-2825-413D-A6BE-2FEFEBE3234F}" srcId="{4B9BD8B6-4920-45A5-BB9A-4101235C8987}" destId="{CE1B085C-D3BB-4D0A-B7D5-4861A76673C6}" srcOrd="4" destOrd="0" parTransId="{8B854284-55A8-4F8D-AC4B-204BECF07348}" sibTransId="{F0B0A446-4711-4E50-900E-049A0616B1E8}"/>
    <dgm:cxn modelId="{D27C2166-6F28-4616-92E6-BE328E918103}" type="presOf" srcId="{4B9BD8B6-4920-45A5-BB9A-4101235C8987}" destId="{C59AB4F8-5CBC-4916-9586-B767B285CC1F}" srcOrd="0" destOrd="0" presId="urn:microsoft.com/office/officeart/2005/8/layout/matrix3"/>
    <dgm:cxn modelId="{3026C3ED-EC9D-4FCB-B45D-7586FC826690}" type="presParOf" srcId="{C59AB4F8-5CBC-4916-9586-B767B285CC1F}" destId="{1F884FCF-BF76-4AD5-AB0C-3E2936464859}" srcOrd="0" destOrd="0" presId="urn:microsoft.com/office/officeart/2005/8/layout/matrix3"/>
    <dgm:cxn modelId="{A504FB98-2DB8-42BF-8CAE-CB9D0296DC24}" type="presParOf" srcId="{C59AB4F8-5CBC-4916-9586-B767B285CC1F}" destId="{8D687620-5730-403A-BF9C-DAD468537783}" srcOrd="1" destOrd="0" presId="urn:microsoft.com/office/officeart/2005/8/layout/matrix3"/>
    <dgm:cxn modelId="{B9B31D46-3CD1-485D-ADE2-BBF6034AB1C0}" type="presParOf" srcId="{C59AB4F8-5CBC-4916-9586-B767B285CC1F}" destId="{BECF893F-C87B-45AE-8248-993A554841A4}" srcOrd="2" destOrd="0" presId="urn:microsoft.com/office/officeart/2005/8/layout/matrix3"/>
    <dgm:cxn modelId="{9E16532C-0C07-44EF-8D9A-5D8CF331ABF8}" type="presParOf" srcId="{C59AB4F8-5CBC-4916-9586-B767B285CC1F}" destId="{DEA3EE39-CE35-4CC3-B3A3-B57970A43AB5}" srcOrd="3" destOrd="0" presId="urn:microsoft.com/office/officeart/2005/8/layout/matrix3"/>
    <dgm:cxn modelId="{2A565CD5-EF2B-4B94-B91D-20D843015B52}" type="presParOf" srcId="{C59AB4F8-5CBC-4916-9586-B767B285CC1F}" destId="{CFD72FE0-7D15-464E-8674-ACA7AB01DE6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8EFE31-5B22-4CD1-840C-B6B14B26696A}">
      <dsp:nvSpPr>
        <dsp:cNvPr id="0" name=""/>
        <dsp:cNvSpPr/>
      </dsp:nvSpPr>
      <dsp:spPr>
        <a:xfrm rot="16200000">
          <a:off x="778667" y="-778667"/>
          <a:ext cx="2607486" cy="416482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Родители должны участвовать в реализации программы.</a:t>
          </a:r>
          <a:endParaRPr lang="ru-RU" sz="1800" kern="1200" dirty="0"/>
        </a:p>
      </dsp:txBody>
      <dsp:txXfrm rot="16200000">
        <a:off x="1104602" y="-1104602"/>
        <a:ext cx="1955615" cy="4164821"/>
      </dsp:txXfrm>
    </dsp:sp>
    <dsp:sp modelId="{1129FE71-5E0B-4BEE-8EF4-B994511999D8}">
      <dsp:nvSpPr>
        <dsp:cNvPr id="0" name=""/>
        <dsp:cNvSpPr/>
      </dsp:nvSpPr>
      <dsp:spPr>
        <a:xfrm>
          <a:off x="4164821" y="0"/>
          <a:ext cx="4164821" cy="2607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Родители должны участвовать в создании условий для полноценного и своевременного развития ребенка в дошкольном возрасте.</a:t>
          </a:r>
          <a:endParaRPr lang="ru-RU" sz="1800" kern="1200" dirty="0"/>
        </a:p>
      </dsp:txBody>
      <dsp:txXfrm>
        <a:off x="4164821" y="0"/>
        <a:ext cx="4164821" cy="1955615"/>
      </dsp:txXfrm>
    </dsp:sp>
    <dsp:sp modelId="{AFA86EB0-910E-400F-9801-2A52A16DAE9E}">
      <dsp:nvSpPr>
        <dsp:cNvPr id="0" name=""/>
        <dsp:cNvSpPr/>
      </dsp:nvSpPr>
      <dsp:spPr>
        <a:xfrm rot="10800000">
          <a:off x="0" y="2607486"/>
          <a:ext cx="4164821" cy="2607486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Родители  должны быть активными участниками  образовательного процесса.</a:t>
          </a:r>
          <a:endParaRPr lang="ru-RU" sz="1800" kern="1200" dirty="0"/>
        </a:p>
      </dsp:txBody>
      <dsp:txXfrm rot="10800000">
        <a:off x="0" y="3259358"/>
        <a:ext cx="4164821" cy="1955615"/>
      </dsp:txXfrm>
    </dsp:sp>
    <dsp:sp modelId="{BD497001-E381-4038-BAFE-8A52ADEDFAA9}">
      <dsp:nvSpPr>
        <dsp:cNvPr id="0" name=""/>
        <dsp:cNvSpPr/>
      </dsp:nvSpPr>
      <dsp:spPr>
        <a:xfrm rot="5400000">
          <a:off x="4943488" y="1828819"/>
          <a:ext cx="2607486" cy="416482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Родители  должны быть активными участниками всех проектов.</a:t>
          </a:r>
          <a:endParaRPr lang="ru-RU" sz="1800" kern="1200" dirty="0"/>
        </a:p>
      </dsp:txBody>
      <dsp:txXfrm rot="5400000">
        <a:off x="5269423" y="2154755"/>
        <a:ext cx="1955615" cy="4164821"/>
      </dsp:txXfrm>
    </dsp:sp>
    <dsp:sp modelId="{94D6B9FC-B458-4E4F-9456-3AF75517EC33}">
      <dsp:nvSpPr>
        <dsp:cNvPr id="0" name=""/>
        <dsp:cNvSpPr/>
      </dsp:nvSpPr>
      <dsp:spPr>
        <a:xfrm>
          <a:off x="2915374" y="1955615"/>
          <a:ext cx="2498892" cy="1303743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ФГТ- ориентирует на взаимодействие с родителями.</a:t>
          </a:r>
          <a:endParaRPr lang="ru-RU" sz="1800" kern="1200" dirty="0"/>
        </a:p>
      </dsp:txBody>
      <dsp:txXfrm>
        <a:off x="2915374" y="1955615"/>
        <a:ext cx="2498892" cy="13037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6B3E5FD-B61A-4E74-BB90-33A0322E9FED}">
      <dsp:nvSpPr>
        <dsp:cNvPr id="0" name=""/>
        <dsp:cNvSpPr/>
      </dsp:nvSpPr>
      <dsp:spPr>
        <a:xfrm>
          <a:off x="1748789" y="0"/>
          <a:ext cx="4114800" cy="41148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0B0EB-01B9-49F3-8876-64C177C91622}">
      <dsp:nvSpPr>
        <dsp:cNvPr id="0" name=""/>
        <dsp:cNvSpPr/>
      </dsp:nvSpPr>
      <dsp:spPr>
        <a:xfrm>
          <a:off x="3806190" y="413690"/>
          <a:ext cx="2674620" cy="9740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Информационный</a:t>
          </a:r>
          <a:endParaRPr lang="ru-RU" sz="2100" kern="1200" dirty="0"/>
        </a:p>
      </dsp:txBody>
      <dsp:txXfrm>
        <a:off x="3806190" y="413690"/>
        <a:ext cx="2674620" cy="974050"/>
      </dsp:txXfrm>
    </dsp:sp>
    <dsp:sp modelId="{8B6E6BB0-C35C-4E52-9D55-103505E52B18}">
      <dsp:nvSpPr>
        <dsp:cNvPr id="0" name=""/>
        <dsp:cNvSpPr/>
      </dsp:nvSpPr>
      <dsp:spPr>
        <a:xfrm>
          <a:off x="3806190" y="1509496"/>
          <a:ext cx="2674620" cy="9740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Практический</a:t>
          </a:r>
          <a:endParaRPr lang="ru-RU" sz="2100" kern="1200" dirty="0"/>
        </a:p>
      </dsp:txBody>
      <dsp:txXfrm>
        <a:off x="3806190" y="1509496"/>
        <a:ext cx="2674620" cy="974050"/>
      </dsp:txXfrm>
    </dsp:sp>
    <dsp:sp modelId="{108986C9-04C4-4478-9EAD-0A57E6A75B5C}">
      <dsp:nvSpPr>
        <dsp:cNvPr id="0" name=""/>
        <dsp:cNvSpPr/>
      </dsp:nvSpPr>
      <dsp:spPr>
        <a:xfrm>
          <a:off x="3806190" y="2605303"/>
          <a:ext cx="2674620" cy="9740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Обобщающий</a:t>
          </a:r>
          <a:endParaRPr lang="ru-RU" sz="2100" kern="1200" dirty="0"/>
        </a:p>
      </dsp:txBody>
      <dsp:txXfrm>
        <a:off x="3806190" y="2605303"/>
        <a:ext cx="2674620" cy="974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72BA3B-6AA5-4C41-8210-046F027B47FB}">
      <dsp:nvSpPr>
        <dsp:cNvPr id="0" name=""/>
        <dsp:cNvSpPr/>
      </dsp:nvSpPr>
      <dsp:spPr>
        <a:xfrm flipH="1">
          <a:off x="1955" y="961231"/>
          <a:ext cx="1401645" cy="338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Объяснять родителям, как образ жизни семьи воздействует на здоровье ребенка.</a:t>
          </a:r>
          <a:endParaRPr lang="ru-RU" sz="1300" kern="1200"/>
        </a:p>
      </dsp:txBody>
      <dsp:txXfrm flipH="1">
        <a:off x="1955" y="961231"/>
        <a:ext cx="1401645" cy="3382961"/>
      </dsp:txXfrm>
    </dsp:sp>
    <dsp:sp modelId="{7CE4C83B-4159-470B-9B0B-067D7BC16DD8}">
      <dsp:nvSpPr>
        <dsp:cNvPr id="0" name=""/>
        <dsp:cNvSpPr/>
      </dsp:nvSpPr>
      <dsp:spPr>
        <a:xfrm>
          <a:off x="1571358" y="961231"/>
          <a:ext cx="1677572" cy="338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Информировать родителей о  факторах. Влияющих на физическое здоровье ребенка (спокойное общение, питание, закаливание, движение).</a:t>
          </a:r>
          <a:endParaRPr lang="ru-RU" sz="1300" kern="1200"/>
        </a:p>
      </dsp:txBody>
      <dsp:txXfrm>
        <a:off x="1571358" y="961231"/>
        <a:ext cx="1677572" cy="3382961"/>
      </dsp:txXfrm>
    </dsp:sp>
    <dsp:sp modelId="{2FDC5FA9-616D-4B8E-93AD-0BEEDECB76FB}">
      <dsp:nvSpPr>
        <dsp:cNvPr id="0" name=""/>
        <dsp:cNvSpPr/>
      </dsp:nvSpPr>
      <dsp:spPr>
        <a:xfrm>
          <a:off x="3429017" y="941493"/>
          <a:ext cx="1677572" cy="338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Помогать  родителям  сохранять и укреплять физическое и психическое здоровье ребенка.</a:t>
          </a:r>
          <a:endParaRPr lang="ru-RU" sz="1300" kern="1200"/>
        </a:p>
      </dsp:txBody>
      <dsp:txXfrm>
        <a:off x="3429017" y="941493"/>
        <a:ext cx="1677572" cy="3382961"/>
      </dsp:txXfrm>
    </dsp:sp>
    <dsp:sp modelId="{FC736F5A-2B57-4A80-9B64-91ABCA92D0FA}">
      <dsp:nvSpPr>
        <dsp:cNvPr id="0" name=""/>
        <dsp:cNvSpPr/>
      </dsp:nvSpPr>
      <dsp:spPr>
        <a:xfrm>
          <a:off x="5262016" y="961231"/>
          <a:ext cx="1677572" cy="338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Знакомить родителей с оздоровительными мероприятиями, проводимыми в детском саду, ориентированными на оздоровление дошкольников.</a:t>
          </a:r>
          <a:endParaRPr lang="ru-RU" sz="1300" kern="1200"/>
        </a:p>
      </dsp:txBody>
      <dsp:txXfrm>
        <a:off x="5262016" y="961231"/>
        <a:ext cx="1677572" cy="3382961"/>
      </dsp:txXfrm>
    </dsp:sp>
    <dsp:sp modelId="{63F4A96D-1F39-43AE-ABDE-D34E990583A4}">
      <dsp:nvSpPr>
        <dsp:cNvPr id="0" name=""/>
        <dsp:cNvSpPr/>
      </dsp:nvSpPr>
      <dsp:spPr>
        <a:xfrm>
          <a:off x="7107346" y="961231"/>
          <a:ext cx="1677572" cy="338296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smtClean="0"/>
            <a:t>Совместно с родителями и при участии медико-психологической службы детского сада создавать индивидуальные программы оздоровления детей и поддерживать семью в их реализации.</a:t>
          </a:r>
          <a:endParaRPr lang="ru-RU" sz="1300" kern="1200"/>
        </a:p>
      </dsp:txBody>
      <dsp:txXfrm>
        <a:off x="7107346" y="961231"/>
        <a:ext cx="1677572" cy="338296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C690CE-E33F-4E7E-B060-A65C83682175}">
      <dsp:nvSpPr>
        <dsp:cNvPr id="0" name=""/>
        <dsp:cNvSpPr/>
      </dsp:nvSpPr>
      <dsp:spPr>
        <a:xfrm>
          <a:off x="2574" y="732365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Ориентировать родителей на формирование у ребёнка положительного отношения  к физкультуре и спорту; на стимулирование двигательной активности  ребёнка  совместными спортивными  занятиями  ( зарядкой, плаванием, катанием на лыжах, коньках,…). Совместными подвижными играми;  длительными прогулками в парк или лес; создание  дома спортивного уголка;  рассматривание альбомов, открыток; чтение адаптированной литературы.</a:t>
          </a:r>
          <a:endParaRPr lang="ru-RU" sz="800" kern="1200" dirty="0"/>
        </a:p>
      </dsp:txBody>
      <dsp:txXfrm>
        <a:off x="2574" y="732365"/>
        <a:ext cx="3843201" cy="960800"/>
      </dsp:txXfrm>
    </dsp:sp>
    <dsp:sp modelId="{BAE77639-228A-430B-997A-8C2F4B2EA14C}">
      <dsp:nvSpPr>
        <dsp:cNvPr id="0" name=""/>
        <dsp:cNvSpPr/>
      </dsp:nvSpPr>
      <dsp:spPr>
        <a:xfrm rot="5400000">
          <a:off x="1840105" y="1777235"/>
          <a:ext cx="168140" cy="16814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49B6B-9E69-4A40-941C-155AD58EC2BF}">
      <dsp:nvSpPr>
        <dsp:cNvPr id="0" name=""/>
        <dsp:cNvSpPr/>
      </dsp:nvSpPr>
      <dsp:spPr>
        <a:xfrm>
          <a:off x="2574" y="2029445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Привлекать родителей к участию  в совместных с детьми  физкультурных праздниках организуемых в детском саду, группе.</a:t>
          </a:r>
          <a:endParaRPr lang="ru-RU" sz="1400" kern="1200" dirty="0"/>
        </a:p>
      </dsp:txBody>
      <dsp:txXfrm>
        <a:off x="2574" y="2029445"/>
        <a:ext cx="3843201" cy="960800"/>
      </dsp:txXfrm>
    </dsp:sp>
    <dsp:sp modelId="{6CE96943-ADF5-470A-A7CE-5E1B72C590A3}">
      <dsp:nvSpPr>
        <dsp:cNvPr id="0" name=""/>
        <dsp:cNvSpPr/>
      </dsp:nvSpPr>
      <dsp:spPr>
        <a:xfrm rot="5400000">
          <a:off x="1840105" y="3074316"/>
          <a:ext cx="168140" cy="16814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806A90-66CD-46D5-93A0-11EF4E738746}">
      <dsp:nvSpPr>
        <dsp:cNvPr id="0" name=""/>
        <dsp:cNvSpPr/>
      </dsp:nvSpPr>
      <dsp:spPr>
        <a:xfrm>
          <a:off x="2574" y="3326526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Информировать родителей об актуальных задачах физического воспитания детей на разных возрастных  этапах их развития .</a:t>
          </a:r>
          <a:endParaRPr lang="ru-RU" sz="1400" kern="1200" dirty="0"/>
        </a:p>
      </dsp:txBody>
      <dsp:txXfrm>
        <a:off x="2574" y="3326526"/>
        <a:ext cx="3843201" cy="960800"/>
      </dsp:txXfrm>
    </dsp:sp>
    <dsp:sp modelId="{A4DC45BB-900A-4C1D-A8B0-393DC0232833}">
      <dsp:nvSpPr>
        <dsp:cNvPr id="0" name=""/>
        <dsp:cNvSpPr/>
      </dsp:nvSpPr>
      <dsp:spPr>
        <a:xfrm>
          <a:off x="4383824" y="732365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Привлекать  родителей  к  созданию  условий  для  занятий с детьми  физической культурой  и  спортом  в группе, на участке детского сада.</a:t>
          </a:r>
          <a:endParaRPr lang="ru-RU" sz="800" kern="1200" dirty="0"/>
        </a:p>
      </dsp:txBody>
      <dsp:txXfrm>
        <a:off x="4383824" y="732365"/>
        <a:ext cx="3843201" cy="960800"/>
      </dsp:txXfrm>
    </dsp:sp>
    <dsp:sp modelId="{BDD30E6E-B71E-4C1A-9314-1E89765184BA}">
      <dsp:nvSpPr>
        <dsp:cNvPr id="0" name=""/>
        <dsp:cNvSpPr/>
      </dsp:nvSpPr>
      <dsp:spPr>
        <a:xfrm rot="5400000">
          <a:off x="6221354" y="1777235"/>
          <a:ext cx="168140" cy="16814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C135A7-780F-4EB8-B05F-E6887E457105}">
      <dsp:nvSpPr>
        <dsp:cNvPr id="0" name=""/>
        <dsp:cNvSpPr/>
      </dsp:nvSpPr>
      <dsp:spPr>
        <a:xfrm>
          <a:off x="4383824" y="2029445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Знакомить с лучшим опытом физического  воспитания  дошкольников  в семье.</a:t>
          </a:r>
          <a:endParaRPr lang="ru-RU" sz="1400" kern="1200" dirty="0"/>
        </a:p>
      </dsp:txBody>
      <dsp:txXfrm>
        <a:off x="4383824" y="2029445"/>
        <a:ext cx="3843201" cy="960800"/>
      </dsp:txXfrm>
    </dsp:sp>
    <dsp:sp modelId="{2E34A90A-D902-460C-AAAF-20BF505D3D8D}">
      <dsp:nvSpPr>
        <dsp:cNvPr id="0" name=""/>
        <dsp:cNvSpPr/>
      </dsp:nvSpPr>
      <dsp:spPr>
        <a:xfrm rot="5400000">
          <a:off x="6221354" y="3074316"/>
          <a:ext cx="168140" cy="168140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F3EB6-264E-414C-98CD-016AFDC75327}">
      <dsp:nvSpPr>
        <dsp:cNvPr id="0" name=""/>
        <dsp:cNvSpPr/>
      </dsp:nvSpPr>
      <dsp:spPr>
        <a:xfrm>
          <a:off x="4383824" y="3326526"/>
          <a:ext cx="3843201" cy="96080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Разъяснять родителям необходимость создания в семье  предпосылок    для полноценного физического развития ребенка( родительские собрания, беседы,…) </a:t>
          </a:r>
          <a:endParaRPr lang="ru-RU" sz="1400" kern="1200" dirty="0"/>
        </a:p>
      </dsp:txBody>
      <dsp:txXfrm>
        <a:off x="4383824" y="3326526"/>
        <a:ext cx="3843201" cy="960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E635FA4-E136-41D7-8F0B-D55C93154EC2}">
      <dsp:nvSpPr>
        <dsp:cNvPr id="0" name=""/>
        <dsp:cNvSpPr/>
      </dsp:nvSpPr>
      <dsp:spPr>
        <a:xfrm>
          <a:off x="2379359" y="1026117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23511" y="1069106"/>
        <a:ext cx="27310" cy="5462"/>
      </dsp:txXfrm>
    </dsp:sp>
    <dsp:sp modelId="{7BF7603D-489F-47E8-A955-C6891E9725B6}">
      <dsp:nvSpPr>
        <dsp:cNvPr id="0" name=""/>
        <dsp:cNvSpPr/>
      </dsp:nvSpPr>
      <dsp:spPr>
        <a:xfrm>
          <a:off x="6308" y="3593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Рекомендовать родителям использовать  каждую возможность общения с ребёнком на доступном для него уровне , поводом для которого могут стать любые события и связанные с ними эмоциональные состояния.</a:t>
          </a:r>
          <a:endParaRPr lang="ru-RU" sz="1000" kern="1200"/>
        </a:p>
      </dsp:txBody>
      <dsp:txXfrm>
        <a:off x="6308" y="359381"/>
        <a:ext cx="2374850" cy="1424910"/>
      </dsp:txXfrm>
    </dsp:sp>
    <dsp:sp modelId="{7B0C2E05-2A77-4356-BF41-031ED4412A7C}">
      <dsp:nvSpPr>
        <dsp:cNvPr id="0" name=""/>
        <dsp:cNvSpPr/>
      </dsp:nvSpPr>
      <dsp:spPr>
        <a:xfrm>
          <a:off x="5300425" y="1026117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4577" y="1069106"/>
        <a:ext cx="27310" cy="5462"/>
      </dsp:txXfrm>
    </dsp:sp>
    <dsp:sp modelId="{1148CDB9-BD6C-49F8-8B88-47C1082EDF7B}">
      <dsp:nvSpPr>
        <dsp:cNvPr id="0" name=""/>
        <dsp:cNvSpPr/>
      </dsp:nvSpPr>
      <dsp:spPr>
        <a:xfrm>
          <a:off x="2927374" y="3593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Изучить  особенности  общения взрослых с детьми в семье.  Обратить  внимание родителей на возможность развития коммуникативной сферы ребёнка. </a:t>
          </a:r>
          <a:endParaRPr lang="ru-RU" sz="1000" kern="1200" dirty="0"/>
        </a:p>
      </dsp:txBody>
      <dsp:txXfrm>
        <a:off x="2927374" y="359381"/>
        <a:ext cx="2374850" cy="1424910"/>
      </dsp:txXfrm>
    </dsp:sp>
    <dsp:sp modelId="{0F658C87-735B-4A19-A11E-80E898B4A76F}">
      <dsp:nvSpPr>
        <dsp:cNvPr id="0" name=""/>
        <dsp:cNvSpPr/>
      </dsp:nvSpPr>
      <dsp:spPr>
        <a:xfrm>
          <a:off x="1193734" y="1782492"/>
          <a:ext cx="5842131" cy="515615"/>
        </a:xfrm>
        <a:custGeom>
          <a:avLst/>
          <a:gdLst/>
          <a:ahLst/>
          <a:cxnLst/>
          <a:rect l="0" t="0" r="0" b="0"/>
          <a:pathLst>
            <a:path>
              <a:moveTo>
                <a:pt x="5842131" y="0"/>
              </a:moveTo>
              <a:lnTo>
                <a:pt x="5842131" y="274907"/>
              </a:lnTo>
              <a:lnTo>
                <a:pt x="0" y="274907"/>
              </a:lnTo>
              <a:lnTo>
                <a:pt x="0" y="515615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68109" y="2037568"/>
        <a:ext cx="293380" cy="5462"/>
      </dsp:txXfrm>
    </dsp:sp>
    <dsp:sp modelId="{098161E7-D505-47D7-94FF-AEA6A80B4B42}">
      <dsp:nvSpPr>
        <dsp:cNvPr id="0" name=""/>
        <dsp:cNvSpPr/>
      </dsp:nvSpPr>
      <dsp:spPr>
        <a:xfrm>
          <a:off x="5848440" y="3593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Привлекать родителей к разнообразному по содержанию и формам сотрудничеству (ведению семейных календарей,  подготовке концертных номеров для родительских собраний, досугов детей),  способствовать развитию общения взрослых с детьми.</a:t>
          </a:r>
          <a:endParaRPr lang="ru-RU" sz="1000" kern="1200"/>
        </a:p>
      </dsp:txBody>
      <dsp:txXfrm>
        <a:off x="5848440" y="359381"/>
        <a:ext cx="2374850" cy="1424910"/>
      </dsp:txXfrm>
    </dsp:sp>
    <dsp:sp modelId="{90401489-1933-4DBE-A1B6-72BBBAECCF47}">
      <dsp:nvSpPr>
        <dsp:cNvPr id="0" name=""/>
        <dsp:cNvSpPr/>
      </dsp:nvSpPr>
      <dsp:spPr>
        <a:xfrm>
          <a:off x="2379359" y="299724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623511" y="3040231"/>
        <a:ext cx="27310" cy="5462"/>
      </dsp:txXfrm>
    </dsp:sp>
    <dsp:sp modelId="{E75B832D-B3E1-4E4F-903C-E1AC8EBFFAE1}">
      <dsp:nvSpPr>
        <dsp:cNvPr id="0" name=""/>
        <dsp:cNvSpPr/>
      </dsp:nvSpPr>
      <dsp:spPr>
        <a:xfrm>
          <a:off x="6308" y="23305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Побуждать родителей  помогать  ребёнку,  устанавливать  взаимоотношения со сверстниками, младшими детьми; показать, как легче решать  конфликтную   (спорную)  ситуацию.</a:t>
          </a:r>
          <a:endParaRPr lang="ru-RU" sz="1000" kern="1200"/>
        </a:p>
      </dsp:txBody>
      <dsp:txXfrm>
        <a:off x="6308" y="2330507"/>
        <a:ext cx="2374850" cy="1424910"/>
      </dsp:txXfrm>
    </dsp:sp>
    <dsp:sp modelId="{71137300-D4A9-45BA-BDA5-1D3D51C6B4C5}">
      <dsp:nvSpPr>
        <dsp:cNvPr id="0" name=""/>
        <dsp:cNvSpPr/>
      </dsp:nvSpPr>
      <dsp:spPr>
        <a:xfrm>
          <a:off x="5300425" y="299724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44577" y="3040231"/>
        <a:ext cx="27310" cy="5462"/>
      </dsp:txXfrm>
    </dsp:sp>
    <dsp:sp modelId="{B9F288CF-5D41-4229-9135-EFD36E9D1E8F}">
      <dsp:nvSpPr>
        <dsp:cNvPr id="0" name=""/>
        <dsp:cNvSpPr/>
      </dsp:nvSpPr>
      <dsp:spPr>
        <a:xfrm>
          <a:off x="2927374" y="23305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smtClean="0"/>
            <a:t>Показать родителям  огромное значение доброго, теплого общения с ребёнком.</a:t>
          </a:r>
          <a:endParaRPr lang="ru-RU" sz="1000" kern="1200"/>
        </a:p>
      </dsp:txBody>
      <dsp:txXfrm>
        <a:off x="2927374" y="2330507"/>
        <a:ext cx="2374850" cy="1424910"/>
      </dsp:txXfrm>
    </dsp:sp>
    <dsp:sp modelId="{6B75686F-B19E-473B-93AD-A31352B70404}">
      <dsp:nvSpPr>
        <dsp:cNvPr id="0" name=""/>
        <dsp:cNvSpPr/>
      </dsp:nvSpPr>
      <dsp:spPr>
        <a:xfrm>
          <a:off x="5848440" y="23305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Показать родителям ценность  диалогического  общения с ребёнком на доступном для него уровне.</a:t>
          </a:r>
          <a:endParaRPr lang="ru-RU" sz="1000" kern="1200" dirty="0"/>
        </a:p>
      </dsp:txBody>
      <dsp:txXfrm>
        <a:off x="5848440" y="2330507"/>
        <a:ext cx="2374850" cy="142491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72CBBC-7132-4CDB-A718-28836913AFB9}">
      <dsp:nvSpPr>
        <dsp:cNvPr id="0" name=""/>
        <dsp:cNvSpPr/>
      </dsp:nvSpPr>
      <dsp:spPr>
        <a:xfrm rot="5400000">
          <a:off x="-134023" y="1044188"/>
          <a:ext cx="1628959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BB4759-D66E-4B17-974F-E58F71429DCD}">
      <dsp:nvSpPr>
        <dsp:cNvPr id="0" name=""/>
        <dsp:cNvSpPr/>
      </dsp:nvSpPr>
      <dsp:spPr>
        <a:xfrm>
          <a:off x="238951" y="1994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Знакомить родителей с формами работы в группе, детском саду по проблемам безопасности детей дошкольного возраста.</a:t>
          </a:r>
          <a:endParaRPr lang="ru-RU" sz="900" kern="1200"/>
        </a:p>
      </dsp:txBody>
      <dsp:txXfrm>
        <a:off x="238951" y="1994"/>
        <a:ext cx="2184321" cy="1310592"/>
      </dsp:txXfrm>
    </dsp:sp>
    <dsp:sp modelId="{AE04CB86-8CC0-4074-B145-05FB0B721645}">
      <dsp:nvSpPr>
        <dsp:cNvPr id="0" name=""/>
        <dsp:cNvSpPr/>
      </dsp:nvSpPr>
      <dsp:spPr>
        <a:xfrm rot="5400000">
          <a:off x="-134023" y="2682428"/>
          <a:ext cx="1628959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06BC1C-3D5D-4D22-ABBB-5C73F0AC878C}">
      <dsp:nvSpPr>
        <dsp:cNvPr id="0" name=""/>
        <dsp:cNvSpPr/>
      </dsp:nvSpPr>
      <dsp:spPr>
        <a:xfrm>
          <a:off x="238951" y="1640235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Побуждать родителей на личном примере демонстрировать детям соблюдение правил безопасного поведения.</a:t>
          </a:r>
          <a:endParaRPr lang="ru-RU" sz="900" kern="1200"/>
        </a:p>
      </dsp:txBody>
      <dsp:txXfrm>
        <a:off x="238951" y="1640235"/>
        <a:ext cx="2184321" cy="1310592"/>
      </dsp:txXfrm>
    </dsp:sp>
    <dsp:sp modelId="{D83C23E7-FD86-4AF6-AB01-C32766DC363E}">
      <dsp:nvSpPr>
        <dsp:cNvPr id="0" name=""/>
        <dsp:cNvSpPr/>
      </dsp:nvSpPr>
      <dsp:spPr>
        <a:xfrm>
          <a:off x="685096" y="3501549"/>
          <a:ext cx="2895865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8B0D7-0F80-48F7-8060-D1EAD944AE27}">
      <dsp:nvSpPr>
        <dsp:cNvPr id="0" name=""/>
        <dsp:cNvSpPr/>
      </dsp:nvSpPr>
      <dsp:spPr>
        <a:xfrm>
          <a:off x="238951" y="3278476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Рассказывать родителям о необходимости создания безопасных условий пребывания детей дома (не оставлять детей без присмотра в комнате, где открыты окна и балконы, не держать в доступных для детей местах лекарства, предметы бытовой химии, электрические приборы).</a:t>
          </a:r>
          <a:endParaRPr lang="ru-RU" sz="900" kern="1200"/>
        </a:p>
      </dsp:txBody>
      <dsp:txXfrm>
        <a:off x="238951" y="3278476"/>
        <a:ext cx="2184321" cy="1310592"/>
      </dsp:txXfrm>
    </dsp:sp>
    <dsp:sp modelId="{E64F9041-C156-489D-849A-162ABC3988C5}">
      <dsp:nvSpPr>
        <dsp:cNvPr id="0" name=""/>
        <dsp:cNvSpPr/>
      </dsp:nvSpPr>
      <dsp:spPr>
        <a:xfrm rot="16200000">
          <a:off x="2771123" y="2682428"/>
          <a:ext cx="1628959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2D13DB-DD85-41CC-BF0C-C2859C1D5D34}">
      <dsp:nvSpPr>
        <dsp:cNvPr id="0" name=""/>
        <dsp:cNvSpPr/>
      </dsp:nvSpPr>
      <dsp:spPr>
        <a:xfrm>
          <a:off x="3144098" y="3278476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Информировать родителей о необходимости создания безопасных условий пребывания детей на прогулке (во время игр на каруселях, качелях, в песочнице, на горке, и т.д.).</a:t>
          </a:r>
          <a:endParaRPr lang="ru-RU" sz="900" kern="1200"/>
        </a:p>
      </dsp:txBody>
      <dsp:txXfrm>
        <a:off x="3144098" y="3278476"/>
        <a:ext cx="2184321" cy="1310592"/>
      </dsp:txXfrm>
    </dsp:sp>
    <dsp:sp modelId="{A1F919E0-3645-49BB-861E-42762075C98B}">
      <dsp:nvSpPr>
        <dsp:cNvPr id="0" name=""/>
        <dsp:cNvSpPr/>
      </dsp:nvSpPr>
      <dsp:spPr>
        <a:xfrm rot="16200000">
          <a:off x="2771123" y="1044188"/>
          <a:ext cx="1628959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956F60-1E0A-4552-927E-1974A881F3A2}">
      <dsp:nvSpPr>
        <dsp:cNvPr id="0" name=""/>
        <dsp:cNvSpPr/>
      </dsp:nvSpPr>
      <dsp:spPr>
        <a:xfrm>
          <a:off x="3144098" y="1640235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Знакомить  родителей  с  опасными  для  здоровья ребёнка ситуациями, Возникающими дома, на даче, на дороге,   И способами поведения в них. Направлять  внимание родителей на развитие у детей способности видеть, осознавать и избегать опасности.</a:t>
          </a:r>
          <a:endParaRPr lang="ru-RU" sz="900" kern="1200" dirty="0"/>
        </a:p>
      </dsp:txBody>
      <dsp:txXfrm>
        <a:off x="3144098" y="1640235"/>
        <a:ext cx="2184321" cy="1310592"/>
      </dsp:txXfrm>
    </dsp:sp>
    <dsp:sp modelId="{64A04AA4-CD96-4ABF-86B2-A5A5677129C4}">
      <dsp:nvSpPr>
        <dsp:cNvPr id="0" name=""/>
        <dsp:cNvSpPr/>
      </dsp:nvSpPr>
      <dsp:spPr>
        <a:xfrm>
          <a:off x="3590243" y="225067"/>
          <a:ext cx="2895865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5152D6-E1D6-463F-9D4F-736A02CA5578}">
      <dsp:nvSpPr>
        <dsp:cNvPr id="0" name=""/>
        <dsp:cNvSpPr/>
      </dsp:nvSpPr>
      <dsp:spPr>
        <a:xfrm>
          <a:off x="3144098" y="1994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Информировать родителей о том, что должны делать дети в случае непредвиденной ситуации (звать на помощь взрослых, называть свою фамилию и имя,  и т.д.).</a:t>
          </a:r>
          <a:endParaRPr lang="ru-RU" sz="900" kern="1200"/>
        </a:p>
      </dsp:txBody>
      <dsp:txXfrm>
        <a:off x="3144098" y="1994"/>
        <a:ext cx="2184321" cy="1310592"/>
      </dsp:txXfrm>
    </dsp:sp>
    <dsp:sp modelId="{80B21BFE-0AD0-440F-9A16-0601A541A00C}">
      <dsp:nvSpPr>
        <dsp:cNvPr id="0" name=""/>
        <dsp:cNvSpPr/>
      </dsp:nvSpPr>
      <dsp:spPr>
        <a:xfrm rot="5400000">
          <a:off x="5676270" y="1044188"/>
          <a:ext cx="1628959" cy="196588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521A5-DFBB-42CF-BE61-61DE6498B7A9}">
      <dsp:nvSpPr>
        <dsp:cNvPr id="0" name=""/>
        <dsp:cNvSpPr/>
      </dsp:nvSpPr>
      <dsp:spPr>
        <a:xfrm>
          <a:off x="6049245" y="1994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Привлекать родителей к активному отдыху с детьми. Помогать родителям планировать выходные дни, продумывая проблемные ситуации, с познавательными возможностями детей, поведения в разных жизненных ситуациях.</a:t>
          </a:r>
          <a:endParaRPr lang="ru-RU" sz="900" kern="1200"/>
        </a:p>
      </dsp:txBody>
      <dsp:txXfrm>
        <a:off x="6049245" y="1994"/>
        <a:ext cx="2184321" cy="1310592"/>
      </dsp:txXfrm>
    </dsp:sp>
    <dsp:sp modelId="{95589485-CA7D-42A3-9CC1-AF574DC6E01A}">
      <dsp:nvSpPr>
        <dsp:cNvPr id="0" name=""/>
        <dsp:cNvSpPr/>
      </dsp:nvSpPr>
      <dsp:spPr>
        <a:xfrm>
          <a:off x="6049245" y="1640235"/>
          <a:ext cx="2184321" cy="13105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smtClean="0"/>
            <a:t>Ориентировать родителей на совместное рассматривание тематического материала, чтения адаптированной литературы, и т.д.</a:t>
          </a:r>
          <a:endParaRPr lang="ru-RU" sz="900" kern="1200"/>
        </a:p>
      </dsp:txBody>
      <dsp:txXfrm>
        <a:off x="6049245" y="1640235"/>
        <a:ext cx="2184321" cy="131059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884FCF-BF76-4AD5-AB0C-3E2936464859}">
      <dsp:nvSpPr>
        <dsp:cNvPr id="0" name=""/>
        <dsp:cNvSpPr/>
      </dsp:nvSpPr>
      <dsp:spPr>
        <a:xfrm>
          <a:off x="1428759" y="0"/>
          <a:ext cx="5357850" cy="53578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87620-5730-403A-BF9C-DAD468537783}">
      <dsp:nvSpPr>
        <dsp:cNvPr id="0" name=""/>
        <dsp:cNvSpPr/>
      </dsp:nvSpPr>
      <dsp:spPr>
        <a:xfrm>
          <a:off x="1937755" y="508995"/>
          <a:ext cx="2089561" cy="2089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Раскрывать возможности музыки как средства благоприятного воздействия на психическое здоровье детей (дидактические игры, муз. Игры, </a:t>
          </a:r>
          <a:r>
            <a:rPr lang="ru-RU" sz="1200" kern="1200" dirty="0" err="1" smtClean="0"/>
            <a:t>иузыкально-подвижные</a:t>
          </a:r>
          <a:r>
            <a:rPr lang="ru-RU" sz="1200" kern="1200" dirty="0" smtClean="0"/>
            <a:t> игры).</a:t>
          </a:r>
          <a:endParaRPr lang="ru-RU" sz="1200" kern="1200" dirty="0"/>
        </a:p>
      </dsp:txBody>
      <dsp:txXfrm>
        <a:off x="1937755" y="508995"/>
        <a:ext cx="2089561" cy="2089561"/>
      </dsp:txXfrm>
    </dsp:sp>
    <dsp:sp modelId="{BECF893F-C87B-45AE-8248-993A554841A4}">
      <dsp:nvSpPr>
        <dsp:cNvPr id="0" name=""/>
        <dsp:cNvSpPr/>
      </dsp:nvSpPr>
      <dsp:spPr>
        <a:xfrm>
          <a:off x="4188052" y="508995"/>
          <a:ext cx="2089561" cy="2089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Знакомить родителей с возможностями детского сада в музыкальном воспитании детей (консультации, памятки. Рекомендации, индивидуальные беседы0.</a:t>
          </a:r>
          <a:endParaRPr lang="ru-RU" sz="1200" kern="1200" dirty="0"/>
        </a:p>
      </dsp:txBody>
      <dsp:txXfrm>
        <a:off x="4188052" y="508995"/>
        <a:ext cx="2089561" cy="2089561"/>
      </dsp:txXfrm>
    </dsp:sp>
    <dsp:sp modelId="{DEA3EE39-CE35-4CC3-B3A3-B57970A43AB5}">
      <dsp:nvSpPr>
        <dsp:cNvPr id="0" name=""/>
        <dsp:cNvSpPr/>
      </dsp:nvSpPr>
      <dsp:spPr>
        <a:xfrm>
          <a:off x="1937755" y="2759292"/>
          <a:ext cx="2089561" cy="2089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Показывать  родителям влияние семейного досуга ( праздников, концертов , посещение театров) на развитие личности ребёнка.</a:t>
          </a:r>
          <a:endParaRPr lang="ru-RU" sz="1200" kern="1200" dirty="0"/>
        </a:p>
      </dsp:txBody>
      <dsp:txXfrm>
        <a:off x="1937755" y="2759292"/>
        <a:ext cx="2089561" cy="2089561"/>
      </dsp:txXfrm>
    </dsp:sp>
    <dsp:sp modelId="{CFD72FE0-7D15-464E-8674-ACA7AB01DE64}">
      <dsp:nvSpPr>
        <dsp:cNvPr id="0" name=""/>
        <dsp:cNvSpPr/>
      </dsp:nvSpPr>
      <dsp:spPr>
        <a:xfrm>
          <a:off x="4188052" y="2759292"/>
          <a:ext cx="2089561" cy="2089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Привлекать родителей к разнообразным формам совместной музыкально- художественной деятельности  с детьми дома (домашний театр, создание атрибутов. Изготовление муз. шумовых </a:t>
          </a:r>
          <a:r>
            <a:rPr lang="ru-RU" sz="1200" kern="1200" dirty="0" err="1" smtClean="0"/>
            <a:t>инструментов-подлок</a:t>
          </a:r>
          <a:r>
            <a:rPr lang="ru-RU" sz="1200" kern="1200" dirty="0" smtClean="0"/>
            <a:t>, игра на них). </a:t>
          </a:r>
          <a:endParaRPr lang="ru-RU" sz="1200" kern="1200" dirty="0"/>
        </a:p>
      </dsp:txBody>
      <dsp:txXfrm>
        <a:off x="4188052" y="2759292"/>
        <a:ext cx="2089561" cy="20895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912E9E-3454-435C-B2D3-D907F1CD150A}" type="datetimeFigureOut">
              <a:rPr lang="ru-RU" smtClean="0"/>
              <a:pPr/>
              <a:t>03.05.2013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BCC07-0AD1-4749-8B6B-CB1E2E22E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BCC07-0AD1-4749-8B6B-CB1E2E22EE1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BCC07-0AD1-4749-8B6B-CB1E2E22EE1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68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33D495E-91A6-4CA6-ADD9-286CC1BC84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20B86-A529-444C-9198-6F60BE1BAFA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66B82-36D5-4829-A0AF-AD6EA7E2CE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8D8A0-D201-4E3F-80F1-8B9E60E74F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E3905-84A2-4B2A-A196-08703BAA89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1E64B-8FB8-40DD-B3C3-AAB2C8C47A7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9A81F-5713-4394-B56C-E89FC3E30E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D13AF-3EEE-4117-A55A-DE6EC1A2D7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30869-841D-46A1-BC07-32D2816FC3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DEA01-81F8-4323-A348-562409EB77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DF666-2223-4F34-80C9-C24527FCAA7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screen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CBD9CA-EC78-43EC-985B-27E14718ADC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>
    <p:wipe dir="d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1075"/>
            <a:ext cx="8507413" cy="3960813"/>
          </a:xfrm>
        </p:spPr>
        <p:txBody>
          <a:bodyPr/>
          <a:lstStyle/>
          <a:p>
            <a:pPr algn="ctr"/>
            <a:r>
              <a:rPr lang="ru-RU" smtClean="0">
                <a:solidFill>
                  <a:srgbClr val="FFFF00"/>
                </a:solidFill>
              </a:rPr>
              <a:t>Особенности взаимодействие с родителями по реализации образовательных областей в соответствии с ФГТ.</a:t>
            </a:r>
            <a:r>
              <a:rPr lang="ru-RU" smtClean="0"/>
              <a:t> </a:t>
            </a:r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В</a:t>
            </a:r>
            <a:r>
              <a:rPr lang="ru-RU" dirty="0" smtClean="0">
                <a:solidFill>
                  <a:srgbClr val="FFFF00"/>
                </a:solidFill>
              </a:rPr>
              <a:t>заимодействие с родителями по реализации образовательных областей в соответствии с ФГТ.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80808"/>
                </a:solidFill>
              </a:rPr>
              <a:t>Долгосрочный проект.</a:t>
            </a:r>
            <a:endParaRPr lang="ru-RU" dirty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000372"/>
            <a:ext cx="7772400" cy="214314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Задачи:</a:t>
            </a:r>
            <a:br>
              <a:rPr lang="ru-RU" sz="2000" dirty="0" smtClean="0">
                <a:solidFill>
                  <a:srgbClr val="080808"/>
                </a:solidFill>
              </a:rPr>
            </a:br>
            <a:r>
              <a:rPr lang="ru-RU" sz="2000" dirty="0" smtClean="0">
                <a:solidFill>
                  <a:srgbClr val="FFFF00"/>
                </a:solidFill>
              </a:rPr>
              <a:t>-И</a:t>
            </a:r>
            <a:r>
              <a:rPr lang="ru-RU" sz="1600" dirty="0" smtClean="0">
                <a:solidFill>
                  <a:srgbClr val="FFFF00"/>
                </a:solidFill>
              </a:rPr>
              <a:t>зучение отношения  родителей к внесению изменений в  образовательный стандарт;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>
                <a:solidFill>
                  <a:srgbClr val="FFFF00"/>
                </a:solidFill>
              </a:rPr>
              <a:t> -</a:t>
            </a:r>
            <a:r>
              <a:rPr lang="ru-RU" sz="1800" dirty="0" smtClean="0">
                <a:solidFill>
                  <a:srgbClr val="FFFF00"/>
                </a:solidFill>
              </a:rPr>
              <a:t>П</a:t>
            </a:r>
            <a:r>
              <a:rPr lang="ru-RU" sz="1600" dirty="0" smtClean="0">
                <a:solidFill>
                  <a:srgbClr val="FFFF00"/>
                </a:solidFill>
              </a:rPr>
              <a:t>росвещение родителей в области изменения новых федеральных требований; 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>
                <a:solidFill>
                  <a:srgbClr val="FFFF00"/>
                </a:solidFill>
              </a:rPr>
              <a:t>- </a:t>
            </a:r>
            <a:r>
              <a:rPr lang="ru-RU" sz="1800" dirty="0" smtClean="0">
                <a:solidFill>
                  <a:srgbClr val="FFFF00"/>
                </a:solidFill>
              </a:rPr>
              <a:t>О</a:t>
            </a:r>
            <a:r>
              <a:rPr lang="ru-RU" sz="1600" dirty="0" smtClean="0">
                <a:solidFill>
                  <a:srgbClr val="FFFF00"/>
                </a:solidFill>
              </a:rPr>
              <a:t>беспечение оптимальных условий для саморазвития и самореализации родителей в освоении ими  образовательных областей ; 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>
                <a:solidFill>
                  <a:srgbClr val="FFFF00"/>
                </a:solidFill>
              </a:rPr>
              <a:t> -</a:t>
            </a:r>
            <a:r>
              <a:rPr lang="ru-RU" sz="1800" dirty="0" smtClean="0">
                <a:solidFill>
                  <a:srgbClr val="FFFF00"/>
                </a:solidFill>
              </a:rPr>
              <a:t>р</a:t>
            </a:r>
            <a:r>
              <a:rPr lang="ru-RU" sz="1600" dirty="0" smtClean="0">
                <a:solidFill>
                  <a:srgbClr val="FFFF00"/>
                </a:solidFill>
              </a:rPr>
              <a:t>асширение средств и способов работы с родителями.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1600" dirty="0" smtClean="0">
                <a:solidFill>
                  <a:srgbClr val="FFFF00"/>
                </a:solidFill>
              </a:rPr>
              <a:t> </a:t>
            </a:r>
            <a:br>
              <a:rPr lang="ru-RU" sz="1600" dirty="0" smtClean="0">
                <a:solidFill>
                  <a:srgbClr val="FFFF00"/>
                </a:solidFill>
              </a:rPr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>
              <a:solidFill>
                <a:srgbClr val="080808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643050"/>
            <a:ext cx="7772400" cy="642942"/>
          </a:xfrm>
        </p:spPr>
        <p:txBody>
          <a:bodyPr/>
          <a:lstStyle/>
          <a:p>
            <a:endParaRPr lang="ru-RU" b="1" dirty="0" smtClean="0">
              <a:solidFill>
                <a:srgbClr val="080808"/>
              </a:solidFill>
            </a:endParaRPr>
          </a:p>
          <a:p>
            <a:endParaRPr lang="ru-RU" b="1" dirty="0" smtClean="0">
              <a:solidFill>
                <a:srgbClr val="080808"/>
              </a:solidFill>
            </a:endParaRPr>
          </a:p>
          <a:p>
            <a:endParaRPr lang="ru-RU" b="1" dirty="0" smtClean="0">
              <a:solidFill>
                <a:srgbClr val="080808"/>
              </a:solidFill>
            </a:endParaRPr>
          </a:p>
          <a:p>
            <a:r>
              <a:rPr lang="ru-RU" sz="1600" b="1" dirty="0" smtClean="0">
                <a:solidFill>
                  <a:srgbClr val="080808"/>
                </a:solidFill>
              </a:rPr>
              <a:t>Актуальность:</a:t>
            </a:r>
          </a:p>
          <a:p>
            <a:r>
              <a:rPr lang="ru-RU" sz="1600" b="1" dirty="0" smtClean="0">
                <a:solidFill>
                  <a:srgbClr val="FFFF00"/>
                </a:solidFill>
              </a:rPr>
              <a:t>-Отсутствие позитивных результатов в вопросах воспитания и личностного развития детей. Не владение в достаточной мере знаниями возрастных и индивидуальных особенностей развития  ребёнка,  усилили тенденцию самоустранения многих родителей от участия в образовательном процессе.</a:t>
            </a:r>
            <a:endParaRPr lang="ru-RU" sz="16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80808"/>
                </a:solidFill>
              </a:rPr>
              <a:t>Этапы работы над проектом.</a:t>
            </a:r>
            <a:endParaRPr lang="ru-RU" dirty="0">
              <a:solidFill>
                <a:srgbClr val="080808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636570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FFFF00"/>
                </a:solidFill>
              </a:rPr>
              <a:t>План работы с семьей по реализации образовательных областей.</a:t>
            </a:r>
            <a:endParaRPr lang="ru-RU" sz="1800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372476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8796"/>
                <a:gridCol w="1645920"/>
                <a:gridCol w="1645920"/>
                <a:gridCol w="1645920"/>
                <a:gridCol w="1645920"/>
              </a:tblGrid>
              <a:tr h="2786082">
                <a:tc>
                  <a:txBody>
                    <a:bodyPr/>
                    <a:lstStyle/>
                    <a:p>
                      <a:pPr lvl="0" algn="l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Здоровье.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Объяснять родителям, как образ жизни семьи воздействует на здоровье ребенка.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Информировать родителей о  факторах. Влияющих на физическое здоровье ребенка (спокойное общение, питание, закаливание, движение).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Рассказывать о действии негативных факторов (переохлаждение, перенагревание, перекармливание, и т.д.), наносящих непоправимый вред здоровью малыша.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Помогать  родителям  сохранять и укреплять физическое и психическое здоровье ребенка.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родителей с оздоровительными мероприятиями, проводимыми в детском саду, ориентированными на оздоровление дошкольников.</a:t>
                      </a:r>
                    </a:p>
                    <a:p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Совместно с родителями и при участии медико-психологической службы детского сада создавать индивидуальные программы оздоровления детей и поддерживать семью в их реализации.</a:t>
                      </a:r>
                      <a:endParaRPr lang="ru-RU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Физическая</a:t>
                      </a:r>
                      <a:r>
                        <a:rPr lang="ru-RU" sz="12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культура.</a:t>
                      </a:r>
                      <a:endParaRPr lang="ru-RU" sz="12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Разъяснять родителям необходимость создания в семье  предпосылок    для полноценного физического развития ребенка( родительские собрания, беседы,…) 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Информировать родителей об актуальных задачах физического воспитания детей </a:t>
                      </a:r>
                    </a:p>
                    <a:p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 разных возрастных  этапах их развития Ориентировать родителей на формирование у ребёнка положительного отношения  к физкультуре и спорту; на стимулирование двигательной активности  ребёнка  совместными спортивными  занятиями  ( зарядкой, плаванием, катанием на лыжах, коньках,…). Совместными подвижными играми;  длительными прогулками в парк или лес; создание  дома спортивного уголка;  рассматривание альбомов, открыток; чтение адаптированной литературы.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с лучшим опытом физического  воспитания  дошкольников  в семье.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 родителей  к  созданию  условий  для  занятий с детьми  физической культурой  и  спортом  в группе, на участке детского сада.</a:t>
                      </a:r>
                    </a:p>
                    <a:p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участию  в совместных с детьми  физкультурных праздниках организуемых в детском саду, группе</a:t>
                      </a:r>
                      <a:endParaRPr lang="ru-RU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Безопасность.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 родителей  с  опасными  для  здоровья ребёнка ситуациями, Возникающими дома, на </a:t>
                      </a:r>
                      <a:r>
                        <a:rPr lang="ru-RU" sz="5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даче,на</a:t>
                      </a:r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дороге,   И способами поведения в них. </a:t>
                      </a:r>
                      <a:r>
                        <a:rPr lang="ru-RU" sz="5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Направлят</a:t>
                      </a:r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внимание родителей на развитие у детей способности видеть, осознавать и избегать опасности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Информировать родителей о необходимости создания безопасных условий пребывания детей на прогулке (во время игр на каруселях, качелях, в песочнице, на горке, и т.д.).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Рассказывать родителям о необходимости создания безопасных условий пребывания детей дома (не оставлять детей без присмотра в комнате, где открыты окна и балконы, не держать в доступных для детей местах лекарства, предметы бытовой химии, электрические приборы).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Информировать родителей о том, что должны делать дети в случае непредвиденной ситуации (звать на помощь взрослых, называть свою фамилию и имя,  и т.д.).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активному отдыху с детьми. Помогать родителям планировать выходные дни, продумывая проблемные ситуации, с познавательными возможностями детей, поведения в разных жизненных ситуациях.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Побуждать родителей на личном примере демонстрировать детям соблюдение правил безопасного поведения.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Труд.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Изучать традиции трудового воспитания, сложившиеся и развивающиеся в семьях воспитанников.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родителей с возможностями трудового воспитания в семье, в детском саду ;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Показывать необходимость навыков самообслуживания, помощи взрослым, наличия у ребёнка домашних обязанностей.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Знакомить с лучшим опытом семейного трудового воспитания посредством выставок,  мастер-классов  и  других форм взаимодействия.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Побуждать близких взрослых знакомить детей с домашним и профессиональным трудом, показывать его результаты. Обращать внимание на отношение членов семьи к труду. 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Развивать у родителей интерес к совместным с детьми проектам по изучению трудовых традиций, сложившихся в семье.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внимание родителей к различным формам совместной  с  детьми трудовой   деятельности  в группе, в детском саду и дома, способствующей формированию взаимодействия взрослых с детьми  возникновению чувства единения , радости, гордости за результаты общего труда.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Ориентировать родителей на совместное с ребёнком чтение адаптированной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Коммуникация.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Изучить  особенности  общения взрослых с детьми в семье.  Обратить  внимание родителей на возможность развития коммуникативной сферы ребёнка в семье и в детском  сад  состояния.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Рекомендовать родителям использовать  каждую возможность общения с ребёнком на доступном для него уровне , поводом для которого могут стать любые события и связанные с ними эмоциональные состояния.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 родителям ценность  диалогического  общения с ребёнком на доступном для него уровне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 родителям  огромное значение доброго, теплого общения с ребёнком.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Побуждать родителей  помогать  ребёнку,  устанавливать  взаимоотношения со сверстниками, младшими детьми; показать, как легче решать  конфликтную   (спорную)  ситуацию.</a:t>
                      </a:r>
                    </a:p>
                    <a:p>
                      <a:pPr lvl="0"/>
                      <a:r>
                        <a:rPr lang="ru-RU" sz="5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разнообразному по содержанию и формам сотрудничеству (ведению семейных календарей,  подготовке концертных номеров для родительских собраний, досугов детей),  способствовать развитию общения взрослых с детьми.</a:t>
                      </a:r>
                    </a:p>
                    <a:p>
                      <a:endParaRPr lang="ru-RU" sz="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Музыка.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родителей с возможностями детского сада в музыкальном воспитании детей, развитии слухового восприятия.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Раскрывать возможности музыки как средства благоприятного воздействия на психическое здоровье детей.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Показывать  родителям влияние семейного досуга ( праздников, концертов ) на развитие личности ребёнка.</a:t>
                      </a:r>
                    </a:p>
                    <a:p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разнообразным формам совместной музыкально- художественной деятельности  с детьми.</a:t>
                      </a:r>
                      <a:endParaRPr lang="ru-RU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Художественное творчество.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 родителям актуальность развития интереса к эстетической стороне окружающей действительности, развития творческих способностей детей.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Поддерживать стремление родителей развивать художественную деятельность  дома 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Организовывать выставки семейного художественного творчества, выделяя творческие достижения взрослых и детей.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активным формам совместной деятельности с детьми  (совместное рассматривание, прогулки,  экскурсии)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Ориентировать родителей на знакомство детей с народно прокладным искусством.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Социализация.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 родителям значение родственников и знакомых людей в развитии взаимодействия ребенка с социумом, понимания социальных норм поведения, подчеркнуть ценность каждого ребенка для социума. Подчеркивать ценность каждого ребенка для общества вне зависимости от его индивидуальных особенностей.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Знакомить ребенка с  достижениями и трудностями общественного воспитания в детском саду.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Заинтересовывать родителей  в развитии игровой деятельности детей, обеспечивающей успешную социализацию, усвоение </a:t>
                      </a:r>
                      <a:r>
                        <a:rPr lang="ru-RU" sz="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гендерного</a:t>
                      </a:r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поведения.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Создавать у родителей мотивацию к сохранению семейных традиций и зарождению новых. Поддерживать семью в выстраивании взаимодействия ребенка с незнакомыми взрослыми и детьми в социуме.</a:t>
                      </a:r>
                    </a:p>
                    <a:p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Сопровождать и поддерживать семью в реализации воспитательных воздействий.</a:t>
                      </a:r>
                      <a:endParaRPr lang="ru-RU" sz="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Познание.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Обращать внимание родителей на возможности интеллектуального  развития ребенка в семье.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Ориентировать родителей на развитие у ребенка потребности к познанию, общению с  взрослыми и сверстниками. 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Показывать пользу прогулок и экскурсий  для получения разнообразных впечатлений, вызывающих положительные эмоции и ощущения (зрительные, слуховые, тактильные и др.). Совместно с родителями планировать, а также предлагать готовые маршруты выходного дня (парки, скверы, и др. зоны отдыха горожан). 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Привлекать родителей к совместной с детьми исследовательской, проектной и продуктивной деятельности в детском саду и дома, способствующей возникновению познавательной активности. Проводить совместные с семьей конкурсы, игры, викторины.</a:t>
                      </a:r>
                    </a:p>
                    <a:p>
                      <a:endParaRPr lang="ru-RU" sz="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Чтение адаптированной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литературы.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Показать родителям ценность домашнего чтения, выступающего способом развития пассивного и активного словаря ребёнка.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Рекомендовать родителям создание дома библиотеки ( </a:t>
                      </a:r>
                      <a:r>
                        <a:rPr lang="ru-RU" sz="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адаптирование</a:t>
                      </a:r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книг  по темам, сказки, иллюстрировать альбомы для рассматривания и </a:t>
                      </a:r>
                      <a:r>
                        <a:rPr lang="ru-RU" sz="5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тд</a:t>
                      </a:r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.) в соответствии с индивидуальными особенностями ребёнка.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Показывать родителям методы и приёмы ознакомления ребёнка с адаптированной художественной литературой.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Обращать внимание родителей на возможность развития интереса ребёнка в ходе ознакомления с адаптированной художественной литературой  при организации семейных театров, вовлечения его в игровую деятельность, рисование.</a:t>
                      </a:r>
                    </a:p>
                    <a:p>
                      <a:pPr lvl="0"/>
                      <a:r>
                        <a:rPr lang="ru-RU" sz="5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Ориентировать родителей  в выборе книг для чтения с детьми.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422256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FFFF00"/>
                </a:solidFill>
              </a:rPr>
              <a:t>План работы с семьей по реализации образовательной области:</a:t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здоровье.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928670"/>
          <a:ext cx="8786874" cy="5305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14380"/>
          </a:xfrm>
        </p:spPr>
        <p:txBody>
          <a:bodyPr/>
          <a:lstStyle/>
          <a:p>
            <a:pPr algn="ctr"/>
            <a:r>
              <a:rPr lang="ru-RU" sz="1800" b="1" dirty="0" smtClean="0">
                <a:solidFill>
                  <a:srgbClr val="FFFF00"/>
                </a:solidFill>
              </a:rPr>
              <a:t>План работы с семьей по реализации образовательной области:</a:t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физическая культура.</a:t>
            </a:r>
            <a:endParaRPr lang="ru-RU" sz="2400" dirty="0"/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229600" cy="5019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>
                <a:solidFill>
                  <a:srgbClr val="FFFF00"/>
                </a:solidFill>
              </a:rPr>
              <a:t>План работы с семьей по реализации образовательной области:</a:t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коммуникация.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28736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472518" cy="459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00034" y="428604"/>
            <a:ext cx="82868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План работы с семьей по реализации образовательной области:</a:t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безопасность.</a:t>
            </a: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1800" b="1" dirty="0" smtClean="0">
                <a:solidFill>
                  <a:srgbClr val="FFFF00"/>
                </a:solidFill>
              </a:rPr>
              <a:t>План работы с семьей по реализации образовательной области:</a:t>
            </a:r>
            <a:br>
              <a:rPr lang="ru-RU" sz="1800" b="1" dirty="0" smtClean="0">
                <a:solidFill>
                  <a:srgbClr val="FFFF00"/>
                </a:solidFill>
              </a:rPr>
            </a:br>
            <a:r>
              <a:rPr lang="ru-RU" sz="2400" b="1" dirty="0" smtClean="0">
                <a:solidFill>
                  <a:srgbClr val="FFFF00"/>
                </a:solidFill>
              </a:rPr>
              <a:t>музыка.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215370" cy="535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5757874" cy="4691063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Родители  должны быть активными участниками 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образовательного процесса, участниками всех проектов, независимо от того, какая деятельность в них доминирует, а не просто сторонними наблюдателями. </a:t>
            </a:r>
            <a:r>
              <a:rPr lang="ru-RU" sz="2800" dirty="0" smtClean="0">
                <a:solidFill>
                  <a:srgbClr val="FFFF00"/>
                </a:solidFill>
              </a:rPr>
              <a:t/>
            </a:r>
            <a:br>
              <a:rPr lang="ru-RU" sz="2800" dirty="0" smtClean="0">
                <a:solidFill>
                  <a:srgbClr val="FFFF00"/>
                </a:solidFill>
              </a:rPr>
            </a:br>
            <a:endParaRPr lang="ru-RU" sz="2800" dirty="0"/>
          </a:p>
        </p:txBody>
      </p:sp>
      <p:pic>
        <p:nvPicPr>
          <p:cNvPr id="5" name="Содержимое 3" descr="IMG_2399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6286512" y="2643182"/>
            <a:ext cx="1785950" cy="1339462"/>
          </a:xfrm>
        </p:spPr>
      </p:pic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71538" y="1643050"/>
            <a:ext cx="779572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 smtClean="0"/>
              <a:t>           </a:t>
            </a:r>
            <a:r>
              <a:rPr lang="ru-RU" b="1" dirty="0" smtClean="0">
                <a:solidFill>
                  <a:srgbClr val="FFFF00"/>
                </a:solidFill>
              </a:rPr>
              <a:t>23  ноября  2009 г</a:t>
            </a:r>
            <a:r>
              <a:rPr lang="ru-RU" b="1" dirty="0">
                <a:solidFill>
                  <a:srgbClr val="FFFF00"/>
                </a:solidFill>
              </a:rPr>
              <a:t>. </a:t>
            </a:r>
            <a:r>
              <a:rPr lang="ru-RU" b="1" dirty="0" smtClean="0">
                <a:solidFill>
                  <a:srgbClr val="FFFF00"/>
                </a:solidFill>
              </a:rPr>
              <a:t> Вышел  приказ  </a:t>
            </a:r>
            <a:r>
              <a:rPr lang="ru-RU" b="1" dirty="0">
                <a:solidFill>
                  <a:srgbClr val="FFFF00"/>
                </a:solidFill>
              </a:rPr>
              <a:t>Министерства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Образования  и  науки  РФ  №  </a:t>
            </a:r>
            <a:r>
              <a:rPr lang="ru-RU" b="1" dirty="0">
                <a:solidFill>
                  <a:srgbClr val="FFFF00"/>
                </a:solidFill>
              </a:rPr>
              <a:t>655 </a:t>
            </a:r>
            <a:r>
              <a:rPr lang="ru-RU" b="1" dirty="0" smtClean="0">
                <a:solidFill>
                  <a:srgbClr val="FFFF00"/>
                </a:solidFill>
              </a:rPr>
              <a:t> «Об  </a:t>
            </a:r>
            <a:r>
              <a:rPr lang="ru-RU" b="1" dirty="0">
                <a:solidFill>
                  <a:srgbClr val="FFFF00"/>
                </a:solidFill>
              </a:rPr>
              <a:t>утверждении и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Введении  </a:t>
            </a:r>
            <a:r>
              <a:rPr lang="ru-RU" b="1" dirty="0">
                <a:solidFill>
                  <a:srgbClr val="FFFF00"/>
                </a:solidFill>
              </a:rPr>
              <a:t>в </a:t>
            </a:r>
            <a:r>
              <a:rPr lang="ru-RU" b="1" dirty="0" smtClean="0">
                <a:solidFill>
                  <a:srgbClr val="FFFF00"/>
                </a:solidFill>
              </a:rPr>
              <a:t> действие  федеральных  </a:t>
            </a:r>
            <a:r>
              <a:rPr lang="ru-RU" b="1" dirty="0">
                <a:solidFill>
                  <a:srgbClr val="FFFF00"/>
                </a:solidFill>
              </a:rPr>
              <a:t>государственных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требований </a:t>
            </a:r>
            <a:r>
              <a:rPr lang="ru-RU" b="1" dirty="0">
                <a:solidFill>
                  <a:srgbClr val="FFFF00"/>
                </a:solidFill>
              </a:rPr>
              <a:t>к </a:t>
            </a:r>
            <a:r>
              <a:rPr lang="ru-RU" b="1" dirty="0" smtClean="0">
                <a:solidFill>
                  <a:srgbClr val="FFFF00"/>
                </a:solidFill>
              </a:rPr>
              <a:t>структуре основной </a:t>
            </a:r>
            <a:r>
              <a:rPr lang="ru-RU" b="1" dirty="0">
                <a:solidFill>
                  <a:srgbClr val="FFFF00"/>
                </a:solidFill>
              </a:rPr>
              <a:t>общеобразовательной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программы </a:t>
            </a:r>
            <a:r>
              <a:rPr lang="ru-RU" b="1" dirty="0">
                <a:solidFill>
                  <a:srgbClr val="FFFF00"/>
                </a:solidFill>
              </a:rPr>
              <a:t>дошкольного </a:t>
            </a:r>
            <a:r>
              <a:rPr lang="ru-RU" b="1" dirty="0" smtClean="0">
                <a:solidFill>
                  <a:srgbClr val="FFFF00"/>
                </a:solidFill>
              </a:rPr>
              <a:t>образования</a:t>
            </a:r>
            <a:r>
              <a:rPr lang="ru-RU" b="1" dirty="0">
                <a:solidFill>
                  <a:srgbClr val="FFFF00"/>
                </a:solidFill>
              </a:rPr>
              <a:t>», который гласит: </a:t>
            </a:r>
            <a:endParaRPr lang="ru-RU" dirty="0">
              <a:solidFill>
                <a:srgbClr val="FFFF00"/>
              </a:solidFill>
            </a:endParaRPr>
          </a:p>
          <a:p>
            <a:pPr algn="just"/>
            <a:r>
              <a:rPr lang="ru-RU" b="1" dirty="0">
                <a:solidFill>
                  <a:srgbClr val="FFFF00"/>
                </a:solidFill>
              </a:rPr>
              <a:t>          </a:t>
            </a:r>
            <a:r>
              <a:rPr lang="ru-RU" b="1" dirty="0" smtClean="0">
                <a:solidFill>
                  <a:srgbClr val="FFFF00"/>
                </a:solidFill>
              </a:rPr>
              <a:t>Утвердить </a:t>
            </a:r>
            <a:r>
              <a:rPr lang="ru-RU" b="1" dirty="0">
                <a:solidFill>
                  <a:srgbClr val="FFFF00"/>
                </a:solidFill>
              </a:rPr>
              <a:t>прилагаемые федеральные государственные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требования </a:t>
            </a:r>
            <a:r>
              <a:rPr lang="ru-RU" b="1" dirty="0">
                <a:solidFill>
                  <a:srgbClr val="FFFF00"/>
                </a:solidFill>
              </a:rPr>
              <a:t>к структуре основной общеобразовательной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программы </a:t>
            </a:r>
            <a:r>
              <a:rPr lang="ru-RU" b="1" dirty="0">
                <a:solidFill>
                  <a:srgbClr val="FFFF00"/>
                </a:solidFill>
              </a:rPr>
              <a:t>дошкольного образования и ввести их в действие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со </a:t>
            </a:r>
            <a:r>
              <a:rPr lang="ru-RU" b="1" dirty="0">
                <a:solidFill>
                  <a:srgbClr val="FFFF00"/>
                </a:solidFill>
              </a:rPr>
              <a:t>дня вступления в силу настоящего приказа.</a:t>
            </a:r>
            <a:endParaRPr lang="ru-RU" dirty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                             </a:t>
            </a:r>
          </a:p>
          <a:p>
            <a:pPr algn="just"/>
            <a:endParaRPr lang="ru-RU" b="1" dirty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rgbClr val="FFFF00"/>
                </a:solidFill>
              </a:rPr>
              <a:t>                                                                          Министр </a:t>
            </a:r>
            <a:r>
              <a:rPr lang="ru-RU" b="1" dirty="0" err="1">
                <a:solidFill>
                  <a:srgbClr val="FFFF00"/>
                </a:solidFill>
              </a:rPr>
              <a:t>А.Фурсенко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8" name="Рисунок 7" descr="clip_image026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00100" y="857232"/>
            <a:ext cx="6953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973" name="Organization Chart 5"/>
          <p:cNvGraphicFramePr>
            <a:graphicFrameLocks/>
          </p:cNvGraphicFramePr>
          <p:nvPr/>
        </p:nvGraphicFramePr>
        <p:xfrm>
          <a:off x="179388" y="260350"/>
          <a:ext cx="8713787" cy="6264275"/>
        </p:xfrm>
        <a:graphic>
          <a:graphicData uri="http://schemas.openxmlformats.org/drawingml/2006/compatibility">
            <com:legacyDrawing xmlns:com="http://schemas.openxmlformats.org/drawingml/2006/compatibility" spid="_x0000_s83973"/>
          </a:graphicData>
        </a:graphic>
      </p:graphicFrame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3008313" cy="78581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Физическая культура.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500174"/>
            <a:ext cx="7901014" cy="1208082"/>
          </a:xfrm>
        </p:spPr>
        <p:txBody>
          <a:bodyPr/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Сохранение и укрепление здоровья воспитанников;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Воспитание физических и личностных качеств;</a:t>
            </a:r>
          </a:p>
          <a:p>
            <a:pPr algn="just"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Развитие основных движений детей.</a:t>
            </a:r>
          </a:p>
        </p:txBody>
      </p:sp>
      <p:pic>
        <p:nvPicPr>
          <p:cNvPr id="7" name="Содержимое 6" descr="clip_image002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357166"/>
            <a:ext cx="10382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71472" y="2714620"/>
            <a:ext cx="257176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Здоровье.</a:t>
            </a:r>
          </a:p>
          <a:p>
            <a:pPr algn="ctr"/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Рисунок 8" descr="clip_image004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6248" y="2857496"/>
            <a:ext cx="1076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500034" y="3929066"/>
            <a:ext cx="77153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Укрепление и сохранение здоровья детей;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культурно-гигиенических навыков;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первоначальных представлений о здоровом образе жизни;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физических, личностных и интеллектуальных качеств, коммуникативных навыков.</a:t>
            </a:r>
            <a:endParaRPr lang="ru-RU" sz="2000" b="1" dirty="0">
              <a:solidFill>
                <a:srgbClr val="0808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642918"/>
            <a:ext cx="3071834" cy="428628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Коммуникация.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1285860"/>
            <a:ext cx="7572428" cy="264320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Развитие активной речи в различных видах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Развитие сенсорной основы восприятия словесной речи;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Формирование разных видов речевой деятельности: (говорения, чтения, письма, </a:t>
            </a:r>
            <a:r>
              <a:rPr lang="ru-RU" sz="2000" dirty="0" err="1" smtClean="0">
                <a:solidFill>
                  <a:srgbClr val="080808"/>
                </a:solidFill>
              </a:rPr>
              <a:t>слухо-зрительного</a:t>
            </a:r>
            <a:r>
              <a:rPr lang="ru-RU" sz="2000" dirty="0" smtClean="0">
                <a:solidFill>
                  <a:srgbClr val="080808"/>
                </a:solidFill>
              </a:rPr>
              <a:t> восприятия, </a:t>
            </a:r>
            <a:r>
              <a:rPr lang="ru-RU" sz="2000" dirty="0" err="1" smtClean="0">
                <a:solidFill>
                  <a:srgbClr val="080808"/>
                </a:solidFill>
              </a:rPr>
              <a:t>дактилирования</a:t>
            </a:r>
            <a:r>
              <a:rPr lang="ru-RU" sz="2000" dirty="0" smtClean="0">
                <a:solidFill>
                  <a:srgbClr val="080808"/>
                </a:solidFill>
              </a:rPr>
              <a:t>, слушания);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80808"/>
                </a:solidFill>
              </a:rPr>
              <a:t>Формирование у детей внятной, членораздельной, естественной речи.</a:t>
            </a:r>
            <a:endParaRPr lang="ru-RU" sz="2000" dirty="0">
              <a:solidFill>
                <a:srgbClr val="080808"/>
              </a:solidFill>
            </a:endParaRPr>
          </a:p>
        </p:txBody>
      </p:sp>
      <p:pic>
        <p:nvPicPr>
          <p:cNvPr id="5" name="Содержимое 4" descr="clip_image014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00562" y="428604"/>
            <a:ext cx="962025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85787" y="4000504"/>
            <a:ext cx="2857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Безопасность.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lip_image011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00562" y="3786190"/>
            <a:ext cx="10001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785786" y="4643446"/>
            <a:ext cx="764386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основ экологического сознания (безопасности окружающего мира);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основ безопасности собственной жизнедеятельности;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личностных и интеллектуальных качеств, коммуникативных навыков.</a:t>
            </a:r>
          </a:p>
          <a:p>
            <a:pPr algn="just">
              <a:buFont typeface="Arial" pitchFamily="34" charset="0"/>
              <a:buChar char="•"/>
            </a:pPr>
            <a:endParaRPr lang="ru-RU" dirty="0" smtClean="0">
              <a:solidFill>
                <a:srgbClr val="080808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3008313" cy="500066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Познание.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071547"/>
            <a:ext cx="7901014" cy="271464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Развитие познавательно-исследовательской деятельности;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Формирование сенсорных, элементарных математических представлений; 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Формирование целостной картины мира, расширение кругозора детей;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Развитие личностных и интеллектуальных качеств, коммуникативных навыков.</a:t>
            </a:r>
            <a:endParaRPr lang="ru-RU" sz="2000" b="1" dirty="0">
              <a:solidFill>
                <a:srgbClr val="080808"/>
              </a:solidFill>
            </a:endParaRPr>
          </a:p>
        </p:txBody>
      </p:sp>
      <p:pic>
        <p:nvPicPr>
          <p:cNvPr id="5" name="Содержимое 4" descr="clip_image012"/>
          <p:cNvPicPr>
            <a:picLocks noGrp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357686" y="142852"/>
            <a:ext cx="85725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3786190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Социализация.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clip_image006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357686" y="3714752"/>
            <a:ext cx="9620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500034" y="4500570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Личностное развитие воспитанников;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Приобщение к нормам и правилам взаимоотношения со сверстниками и взрослыми;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</a:t>
            </a:r>
            <a:r>
              <a:rPr lang="ru-RU" b="1" dirty="0" err="1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гендерной</a:t>
            </a: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семейной, гражданской принадлежности, принадлежности к мировому сообществу;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личностных и интеллектуальных качеств, коммуникативных навыков.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Чтение адаптированной литературы.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8115328" cy="2493965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Формирование целостной картины мира;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Формирование навыка чтения небольших текстов с соблюдением логического ударения, темпа произношения и интонации;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</a:rPr>
              <a:t>Развитие навыков самостоятельного чтения;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личностных и интеллектуальных качеств, коммуникативных навыков.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rgbClr val="080808"/>
              </a:solidFill>
            </a:endParaRPr>
          </a:p>
          <a:p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Труд.</a:t>
            </a: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000" b="1" dirty="0">
              <a:solidFill>
                <a:srgbClr val="080808"/>
              </a:solidFill>
            </a:endParaRPr>
          </a:p>
        </p:txBody>
      </p:sp>
      <p:pic>
        <p:nvPicPr>
          <p:cNvPr id="5" name="Содержимое 4" descr="clip_image016"/>
          <p:cNvPicPr>
            <a:picLocks noGrp="1"/>
          </p:cNvPicPr>
          <p:nvPr>
            <p:ph idx="1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6248" y="500042"/>
            <a:ext cx="952500" cy="94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lip_image007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214810" y="3786190"/>
            <a:ext cx="100013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00034" y="4643446"/>
            <a:ext cx="79296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трудовых умений и навыков , адекватных возрасту воспитанников;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Воспитание сознательного отношения к труду как к основной жизненной потребности , трудолюбия;</a:t>
            </a:r>
          </a:p>
          <a:p>
            <a:pPr>
              <a:buFont typeface="Arial" pitchFamily="34" charset="0"/>
              <a:buChar char="•"/>
            </a:pPr>
            <a:r>
              <a:rPr lang="ru-RU" sz="2000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физических, личностных и интеллектуальных качеств, коммуникативных навыков.</a:t>
            </a:r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4414" y="273050"/>
            <a:ext cx="2428892" cy="441325"/>
          </a:xfrm>
        </p:spPr>
        <p:txBody>
          <a:bodyPr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Музыка.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500034" y="1000108"/>
            <a:ext cx="8143932" cy="271464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sz="1800" b="1" dirty="0" smtClean="0">
                <a:solidFill>
                  <a:srgbClr val="080808"/>
                </a:solidFill>
              </a:rPr>
              <a:t>Развивать реакции на звучание музыки;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 smtClean="0">
                <a:solidFill>
                  <a:srgbClr val="080808"/>
                </a:solidFill>
              </a:rPr>
              <a:t>Воспитывать эмоциональную отзывчивость;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 smtClean="0">
                <a:solidFill>
                  <a:srgbClr val="080808"/>
                </a:solidFill>
              </a:rPr>
              <a:t>Формировать восприятие музыки, голоса, ритма речи и ритмичности движений;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 smtClean="0">
                <a:solidFill>
                  <a:srgbClr val="080808"/>
                </a:solidFill>
              </a:rPr>
              <a:t>Развивать тембровый слух, используя разнообразные музыкальные и шумовые инструменты;</a:t>
            </a:r>
          </a:p>
          <a:p>
            <a:pPr>
              <a:buFont typeface="Arial" pitchFamily="34" charset="0"/>
              <a:buChar char="•"/>
            </a:pPr>
            <a:r>
              <a:rPr lang="ru-RU" sz="1800" b="1" dirty="0" smtClean="0">
                <a:solidFill>
                  <a:srgbClr val="080808"/>
                </a:solidFill>
              </a:rPr>
              <a:t>Развитие физических, личностных и интеллектуальных качеств, коммуникативных навыков.</a:t>
            </a:r>
            <a:endParaRPr lang="ru-RU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000" dirty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            Художественное             </a:t>
            </a:r>
          </a:p>
          <a:p>
            <a:pPr>
              <a:buNone/>
            </a:pPr>
            <a:r>
              <a:rPr lang="ru-RU" sz="2000" dirty="0" smtClean="0">
                <a:solidFill>
                  <a:srgbClr val="FF0000"/>
                </a:solidFill>
              </a:rPr>
              <a:t>                  творчество.</a:t>
            </a:r>
            <a:endParaRPr lang="ru-RU" sz="2000" b="1" dirty="0">
              <a:solidFill>
                <a:srgbClr val="080808"/>
              </a:solidFill>
            </a:endParaRPr>
          </a:p>
        </p:txBody>
      </p:sp>
      <p:pic>
        <p:nvPicPr>
          <p:cNvPr id="5" name="Содержимое 4" descr="clip_image009"/>
          <p:cNvPicPr>
            <a:picLocks noGrp="1"/>
          </p:cNvPicPr>
          <p:nvPr>
            <p:ph idx="4294967295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0" y="285728"/>
            <a:ext cx="9620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lip_image018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500562" y="3714752"/>
            <a:ext cx="9620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500034" y="4572008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продуктивной деятельности детей (рисование, лепка, аппликация, художественное конструирование);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творчества, приобщение к изобразительному искусству, как средству воспитания и формирования представлений, эстетического восприятия окружающего мира;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 физических (мелкой моторики), личностных и интеллектуальных качеств, коммуникативных навыков.</a:t>
            </a:r>
            <a:endParaRPr lang="ru-RU" b="1" dirty="0">
              <a:solidFill>
                <a:srgbClr val="08080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500042"/>
          <a:ext cx="832964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TS030007631</Template>
  <TotalTime>655</TotalTime>
  <Words>2368</Words>
  <Application>Microsoft Office PowerPoint</Application>
  <PresentationFormat>Экран (4:3)</PresentationFormat>
  <Paragraphs>197</Paragraphs>
  <Slides>19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Arial</vt:lpstr>
      <vt:lpstr>Tahoma</vt:lpstr>
      <vt:lpstr>Wingdings</vt:lpstr>
      <vt:lpstr>Океан</vt:lpstr>
      <vt:lpstr>Особенности взаимодействие с родителями по реализации образовательных областей в соответствии с ФГТ. </vt:lpstr>
      <vt:lpstr>Слайд 2</vt:lpstr>
      <vt:lpstr>Слайд 3</vt:lpstr>
      <vt:lpstr>Физическая культура.</vt:lpstr>
      <vt:lpstr>Коммуникация.</vt:lpstr>
      <vt:lpstr>Познание.</vt:lpstr>
      <vt:lpstr>Чтение адаптированной литературы.</vt:lpstr>
      <vt:lpstr>Музыка.</vt:lpstr>
      <vt:lpstr>Слайд 9</vt:lpstr>
      <vt:lpstr>Взаимодействие с родителями по реализации образовательных областей в соответствии с ФГТ.</vt:lpstr>
      <vt:lpstr>Задачи: -Изучение отношения  родителей к внесению изменений в  образовательный стандарт;  -Просвещение родителей в области изменения новых федеральных требований;  - Обеспечение оптимальных условий для саморазвития и самореализации родителей в освоении ими  образовательных областей ;   -расширение средств и способов работы с родителями.    </vt:lpstr>
      <vt:lpstr>Этапы работы над проектом.</vt:lpstr>
      <vt:lpstr>План работы с семьей по реализации образовательных областей.</vt:lpstr>
      <vt:lpstr>План работы с семьей по реализации образовательной области: здоровье.</vt:lpstr>
      <vt:lpstr>План работы с семьей по реализации образовательной области: физическая культура.</vt:lpstr>
      <vt:lpstr>План работы с семьей по реализации образовательной области: коммуникация.</vt:lpstr>
      <vt:lpstr> </vt:lpstr>
      <vt:lpstr>План работы с семьей по реализации образовательной области: музыка. </vt:lpstr>
      <vt:lpstr>Слайд 19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взаимодействие с родителями по реализации образовательных областей в соответствии с ФГТ.</dc:title>
  <dc:creator>Лена</dc:creator>
  <cp:lastModifiedBy>Таня</cp:lastModifiedBy>
  <cp:revision>69</cp:revision>
  <dcterms:created xsi:type="dcterms:W3CDTF">2012-01-04T06:37:28Z</dcterms:created>
  <dcterms:modified xsi:type="dcterms:W3CDTF">2013-05-03T14:54:30Z</dcterms:modified>
</cp:coreProperties>
</file>