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59" r:id="rId5"/>
    <p:sldId id="258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57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FFA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Documents and Settings\Admin\Рабочий стол\для шаблонов\ввсс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1357313"/>
            <a:ext cx="7400925" cy="389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:\Documents and Settings\Admin\Рабочий стол\угадай\Зелёный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6630988"/>
            <a:ext cx="1066800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14313"/>
            <a:ext cx="906463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3" y="0"/>
            <a:ext cx="221456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64538" y="0"/>
            <a:ext cx="779462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29438" y="0"/>
            <a:ext cx="2071687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357430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83E40-FAC1-4DFE-A579-1F7CDC2687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EE990-84F8-4496-A970-A133B66E6B67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95311-AF57-4199-B7D1-EAE63464A7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C2786-09AC-4381-8E41-3557335B5040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E282C-A9C5-443C-8391-6BFBD5A74B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14313"/>
            <a:ext cx="906463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0"/>
            <a:ext cx="221456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64538" y="0"/>
            <a:ext cx="779462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38" y="0"/>
            <a:ext cx="2071687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EDDE0-F242-471A-9F33-F5B99C2D3988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699C4-7403-4498-9ACF-2B7D8653A4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0"/>
            <a:ext cx="221456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14313"/>
            <a:ext cx="906463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64538" y="0"/>
            <a:ext cx="779462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38" y="0"/>
            <a:ext cx="2071687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3C019-BBC3-4EDD-8287-636742AF80C4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4FB26-9061-4225-9D99-1393F40812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0"/>
            <a:ext cx="221456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14313"/>
            <a:ext cx="906463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B5E8A-70E6-4156-8EB6-623E5A5F603D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88A20-987E-4BF7-B29F-3FFEB68C87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87BC0-ED98-4145-8C03-0BC03DD71554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D2D95-DD17-4706-9C97-66B4250776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10098-C503-4833-8CB9-E664EFE91C37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DD254-21B4-4804-AAD9-283F892352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9D051-638E-47A0-BCAF-3ACCB6D5960D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9D9E7-2007-42AA-BA49-54F8F4B83D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A93BD-9814-40D5-8536-83BAB2BDA868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4FC55-4264-4DBA-B9E5-9D7F5031CF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0"/>
            <a:ext cx="221456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14313"/>
            <a:ext cx="906463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64538" y="0"/>
            <a:ext cx="779462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38" y="0"/>
            <a:ext cx="2071687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3039A-A5F3-4D4A-8EE7-7D9F06992EFA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34005-B9D6-4018-AC05-3D4E83930A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3EEABF-EC6B-4C6C-8187-3F02D5843274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327D35E-DD90-42EA-BD23-1667D55C42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4786313"/>
            <a:ext cx="804863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5" descr="C:\Documents and Settings\Admin\Рабочий стол\для шаблонов\Копия прозр2.gi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256588" y="4572000"/>
            <a:ext cx="88741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72313" y="6053138"/>
            <a:ext cx="2071687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693" r:id="rId10"/>
    <p:sldLayoutId id="214748369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ctrTitle"/>
          </p:nvPr>
        </p:nvSpPr>
        <p:spPr>
          <a:xfrm>
            <a:off x="1000100" y="0"/>
            <a:ext cx="7415238" cy="714356"/>
          </a:xfrm>
        </p:spPr>
        <p:txBody>
          <a:bodyPr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детский сад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комбинированного вида №4 «Калинка» г.Волжска РМЭ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4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4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4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4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1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1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92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«Подвижные игры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92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народных праздниках»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5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Составила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Петухова Елена Васильевна,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Инструктор по физической культуре.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г.Волжск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2015г.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500174"/>
            <a:ext cx="7772400" cy="4268801"/>
          </a:xfrm>
        </p:spPr>
        <p:txBody>
          <a:bodyPr/>
          <a:lstStyle/>
          <a:p>
            <a:pPr algn="ctr"/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"гвоздем праздника" являются национальные спортивные состязания. Это и волейбол, футбол, скачки на лошадях, различные веселые конкурсы, аттракционы, национальная борьба. </a:t>
            </a:r>
            <a:endParaRPr lang="ru-RU" sz="2400" b="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"/>
            <a:ext cx="7772400" cy="1500173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Марийский традиционный праздник «</a:t>
            </a:r>
            <a:r>
              <a:rPr lang="ru-RU" sz="4000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Пеледыш</a:t>
            </a: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000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пайрем</a:t>
            </a: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»(Праздник цветов)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sz="54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«Бег на ходулях»</a:t>
            </a:r>
            <a:endParaRPr lang="ru-RU" sz="5400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050" name="Picture 2" descr="C:\Users\1\Desktop\Аттестация Новая\сделано\Рисунок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7416824" cy="49776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«Национальная борьба»</a:t>
            </a:r>
            <a:endParaRPr lang="ru-RU" sz="5400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3074" name="Picture 2" descr="C:\Users\1\Desktop\Аттестация Новая\сделано\Рисунок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4362450" cy="3129280"/>
          </a:xfrm>
          <a:prstGeom prst="rect">
            <a:avLst/>
          </a:prstGeom>
          <a:noFill/>
        </p:spPr>
      </p:pic>
      <p:pic>
        <p:nvPicPr>
          <p:cNvPr id="3075" name="Picture 3" descr="C:\Users\1\Desktop\Аттестация Новая\сделано\Рисунок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9349" y="2636912"/>
            <a:ext cx="4784651" cy="30413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/>
          <a:lstStyle/>
          <a:p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buNone/>
              <a:defRPr/>
            </a:pPr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Народные игры способствуют формированию жизненно важных навыков, совершенствованию физического развития, воспитывают необходимые морально – волевые качества.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Русский народный праздник «Березка».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Россия и береза!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Эти два слова как бы слиты воедино. Какое русское, какое очаровательное дерево. На миру она радость, в любви помощница, в грусти - верная подруга, в войну - воин, символ непобедимой Родины.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1285875"/>
          </a:xfrm>
        </p:spPr>
        <p:txBody>
          <a:bodyPr/>
          <a:lstStyle/>
          <a:p>
            <a:r>
              <a:rPr lang="ru-RU" sz="60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Игра «Ручеек»</a:t>
            </a:r>
            <a:endParaRPr lang="ru-RU" sz="6000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Users\1\Desktop\Аттестация Новая\сделано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3888432" cy="3733800"/>
          </a:xfrm>
          <a:prstGeom prst="rect">
            <a:avLst/>
          </a:prstGeom>
          <a:noFill/>
        </p:spPr>
      </p:pic>
      <p:pic>
        <p:nvPicPr>
          <p:cNvPr id="1027" name="Picture 3" descr="C:\Users\1\Desktop\Аттестация Новая\сделано\Рисунок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492896"/>
            <a:ext cx="4328083" cy="3271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Подвижная игра «Горелки»</a:t>
            </a:r>
            <a:endParaRPr lang="ru-RU" sz="4800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050" name="Picture 2" descr="C:\Users\1\Desktop\Аттестация Новая\сделано\Рисунок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4427984" cy="3591364"/>
          </a:xfrm>
          <a:prstGeom prst="rect">
            <a:avLst/>
          </a:prstGeom>
          <a:noFill/>
        </p:spPr>
      </p:pic>
      <p:pic>
        <p:nvPicPr>
          <p:cNvPr id="2051" name="Picture 3" descr="C:\Users\1\Desktop\Аттестация Новая\сделано\Рисунок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043652"/>
            <a:ext cx="4427984" cy="33320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«</a:t>
            </a:r>
            <a:r>
              <a:rPr lang="ru-RU" sz="4800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Перетягивание</a:t>
            </a:r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каната»</a:t>
            </a:r>
            <a:endParaRPr lang="ru-RU" sz="4800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Users\1\Desktop\Аттестация Новая\сделано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4543425" cy="3095625"/>
          </a:xfrm>
          <a:prstGeom prst="rect">
            <a:avLst/>
          </a:prstGeom>
          <a:noFill/>
        </p:spPr>
      </p:pic>
      <p:pic>
        <p:nvPicPr>
          <p:cNvPr id="1027" name="Picture 3" descr="C:\Users\1\Desktop\Аттестация Новая\сделано\Рисунок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7040" y="2780928"/>
            <a:ext cx="4486959" cy="35581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714488"/>
            <a:ext cx="8358246" cy="4786346"/>
          </a:xfrm>
        </p:spPr>
        <p:txBody>
          <a:bodyPr/>
          <a:lstStyle/>
          <a:p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особую ценность праздника представляют спортивные игры. Характерной их особенностью являются законченность и строгая </a:t>
            </a:r>
            <a:r>
              <a:rPr lang="ru-RU" sz="2400" b="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регламентированность</a:t>
            </a:r>
            <a:r>
              <a:rPr lang="ru-RU" sz="2400" b="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 установкой на состязательность и достижение победы. Традиционно </a:t>
            </a:r>
            <a:r>
              <a:rPr lang="ru-RU" sz="2400" b="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сабантуйные</a:t>
            </a:r>
            <a:r>
              <a:rPr lang="ru-RU" sz="2400" b="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виды спорта - бег на скорость и выносливость на самые различные дистанции, наперегонки в гору, через препятствия и другие.</a:t>
            </a:r>
            <a:endParaRPr lang="ru-RU" sz="2400" b="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"/>
            <a:ext cx="7772400" cy="1714487"/>
          </a:xfrm>
        </p:spPr>
        <p:txBody>
          <a:bodyPr/>
          <a:lstStyle/>
          <a:p>
            <a:pPr algn="ctr"/>
            <a:endParaRPr lang="ru-RU" sz="4800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 algn="ctr"/>
            <a:endParaRPr lang="ru-RU" sz="4800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 algn="ctr"/>
            <a:endParaRPr lang="ru-RU" sz="4800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 algn="ctr"/>
            <a:endParaRPr lang="ru-RU" sz="4800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Татарский народный праздник «Сабантуй»</a:t>
            </a:r>
            <a:endParaRPr lang="ru-RU" sz="4800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sz="540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«Борьба на поясах»</a:t>
            </a:r>
            <a:endParaRPr lang="ru-RU" sz="5400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050" name="Picture 2" descr="C:\Users\1\Desktop\Аттестация Новая\сделано\Рисунок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4710989" cy="3310128"/>
          </a:xfrm>
          <a:prstGeom prst="rect">
            <a:avLst/>
          </a:prstGeom>
          <a:noFill/>
        </p:spPr>
      </p:pic>
      <p:pic>
        <p:nvPicPr>
          <p:cNvPr id="2051" name="Picture 3" descr="C:\Users\1\Desktop\Аттестация Новая\сделано\Рисунок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0187" y="2996952"/>
            <a:ext cx="4443813" cy="3196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«Бой мешками»</a:t>
            </a:r>
            <a:endParaRPr lang="ru-RU" sz="5400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Users\1\Desktop\Аттестация Новая\сделано\Рисунок1 (3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7450612" cy="46464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«Бег в мешках»</a:t>
            </a:r>
            <a:endParaRPr lang="ru-RU" sz="5400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Users\1\Desktop\Аттестация Новая\сделано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4443663" cy="3024554"/>
          </a:xfrm>
          <a:prstGeom prst="rect">
            <a:avLst/>
          </a:prstGeom>
          <a:noFill/>
        </p:spPr>
      </p:pic>
      <p:pic>
        <p:nvPicPr>
          <p:cNvPr id="1027" name="Picture 3" descr="C:\Users\1\Desktop\Аттестация Новая\сделано\Рисунок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7385" y="2924944"/>
            <a:ext cx="4646615" cy="32727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одвижные игры на народных праздниках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подвижные игры на народных праздниках</Template>
  <TotalTime>157</TotalTime>
  <Words>147</Words>
  <Application>Microsoft Office PowerPoint</Application>
  <PresentationFormat>Экран (4:3)</PresentationFormat>
  <Paragraphs>45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подвижные игры на народных праздниках</vt:lpstr>
      <vt:lpstr>Муниципальное дошкольное образовательное учреждение детский сад комбинированного вида №4 «Калинка» г.Волжска РМЭ</vt:lpstr>
      <vt:lpstr>Русский народный праздник «Березка».</vt:lpstr>
      <vt:lpstr>Игра «Ручеек»</vt:lpstr>
      <vt:lpstr>Подвижная игра «Горелки»</vt:lpstr>
      <vt:lpstr>«Перетягивание каната»</vt:lpstr>
      <vt:lpstr> особую ценность праздника представляют спортивные игры. Характерной их особенностью являются законченность и строгая регламентированность, с установкой на состязательность и достижение победы. Традиционно сабантуйные виды спорта - бег на скорость и выносливость на самые различные дистанции, наперегонки в гору, через препятствия и другие.</vt:lpstr>
      <vt:lpstr>«Борьба на поясах»</vt:lpstr>
      <vt:lpstr>«Бой мешками»</vt:lpstr>
      <vt:lpstr>«Бег в мешках»</vt:lpstr>
      <vt:lpstr>  "гвоздем праздника" являются национальные спортивные состязания. Это и волейбол, футбол, скачки на лошадях, различные веселые конкурсы, аттракционы, национальная борьба. </vt:lpstr>
      <vt:lpstr>«Бег на ходулях»</vt:lpstr>
      <vt:lpstr>«Национальная борьба»</vt:lpstr>
      <vt:lpstr>Слайд 13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детский сад комбинированного вида №4 «Калинка» г.Волжска РМЭ</dc:title>
  <dc:creator>User</dc:creator>
  <cp:lastModifiedBy>1</cp:lastModifiedBy>
  <cp:revision>32</cp:revision>
  <dcterms:created xsi:type="dcterms:W3CDTF">2015-03-14T12:21:48Z</dcterms:created>
  <dcterms:modified xsi:type="dcterms:W3CDTF">2015-03-16T17:35:22Z</dcterms:modified>
</cp:coreProperties>
</file>