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B7FF-F89C-4ACA-BBF5-5FFCDE9BE358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FD70-E878-4AE5-9C64-FB06A51F2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D:\&#1052;&#1086;&#1080;%20&#1076;&#1086;&#1082;&#1091;&#1084;&#1077;&#1085;&#1090;&#1099;\&#1076;&#1083;&#1103;%20&#1088;&#1072;&#1073;&#1086;&#1090;&#1099;2\&#1088;&#1072;&#1079;&#1074;&#1080;&#1090;&#1080;&#1077;%20&#1090;&#1074;&#1086;&#1088;&#1095;&#1077;&#1089;&#1082;&#1080;&#1093;%20&#1089;&#1087;&#1086;&#1089;&#1086;&#1073;&#1085;&#1086;&#1089;&#1090;&#1077;&#1081;\&#1088;&#1072;&#1079;&#1074;&#1080;&#1090;&#1080;&#1077;%20&#1090;&#1074;&#1086;&#1088;&#1095;&#1077;&#1089;&#1082;&#1080;&#1093;%20&#1089;&#1087;&#1086;&#1089;&#1086;&#1073;&#1085;&#1086;&#1089;&#1090;&#1077;&#1081;\mne_risuyut_oblaka-2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D:\&#1052;&#1086;&#1080;%20&#1076;&#1086;&#1082;&#1091;&#1084;&#1077;&#1085;&#1090;&#1099;\&#1076;&#1083;&#1103;%20&#1088;&#1072;&#1073;&#1086;&#1090;&#1099;2\&#1088;&#1072;&#1079;&#1074;&#1080;&#1090;&#1080;&#1077;%20&#1090;&#1074;&#1086;&#1088;&#1095;&#1077;&#1089;&#1082;&#1080;&#1093;%20&#1089;&#1087;&#1086;&#1089;&#1086;&#1073;&#1085;&#1086;&#1089;&#1090;&#1077;&#1081;\&#1088;&#1072;&#1079;&#1074;&#1080;&#1090;&#1080;&#1077;%20&#1090;&#1074;&#1086;&#1088;&#1095;&#1077;&#1089;&#1082;&#1080;&#1093;%20&#1089;&#1087;&#1086;&#1089;&#1086;&#1073;&#1085;&#1086;&#1089;&#1090;&#1077;&#1081;\spokoynaya_dlya_prirody_roman315-_238.mp3" TargetMode="External"/><Relationship Id="rId1" Type="http://schemas.openxmlformats.org/officeDocument/2006/relationships/audio" Target="file:///D:\&#1052;&#1086;&#1080;%20&#1076;&#1086;&#1082;&#1091;&#1084;&#1077;&#1085;&#1090;&#1099;\&#1076;&#1083;&#1103;%20&#1088;&#1072;&#1073;&#1086;&#1090;&#1099;2\&#1088;&#1072;&#1079;&#1074;&#1080;&#1090;&#1080;&#1077;%20&#1090;&#1074;&#1086;&#1088;&#1095;&#1077;&#1089;&#1082;&#1080;&#1093;%20&#1089;&#1087;&#1086;&#1089;&#1086;&#1073;&#1085;&#1086;&#1089;&#1090;&#1077;&#1081;\&#1088;&#1072;&#1079;&#1074;&#1080;&#1090;&#1080;&#1077;%20&#1090;&#1074;&#1086;&#1088;&#1095;&#1077;&#1089;&#1082;&#1080;&#1093;%20&#1089;&#1087;&#1086;&#1089;&#1086;&#1073;&#1085;&#1086;&#1089;&#1090;&#1077;&#1081;\chris_spheeris_-_always-304.mp3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file:///C:\Users\&#1053;&#1072;&#1090;&#1072;&#1096;&#1072;\Desktop\spokoynaya_dlya_prirody_roman315-_238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hris_spheeris_-_always-3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spokoynaya_dlya_prirody_roman315-_23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mne_risuyut_oblaka-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spokoynaya_dlya_prirody_roman315-_23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18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</cp:revision>
  <dcterms:created xsi:type="dcterms:W3CDTF">2013-04-07T14:29:52Z</dcterms:created>
  <dcterms:modified xsi:type="dcterms:W3CDTF">2013-04-07T15:18:01Z</dcterms:modified>
</cp:coreProperties>
</file>