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409" autoAdjust="0"/>
  </p:normalViewPr>
  <p:slideViewPr>
    <p:cSldViewPr>
      <p:cViewPr varScale="1">
        <p:scale>
          <a:sx n="110" d="100"/>
          <a:sy n="110" d="100"/>
        </p:scale>
        <p:origin x="-10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Презентация семьи </a:t>
            </a:r>
            <a:r>
              <a:rPr lang="ru-RU" dirty="0" err="1" smtClean="0"/>
              <a:t>Железиных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1583290"/>
          </a:xfrm>
        </p:spPr>
        <p:txBody>
          <a:bodyPr/>
          <a:lstStyle/>
          <a:p>
            <a:r>
              <a:rPr lang="ru-RU" sz="2400" dirty="0" smtClean="0">
                <a:solidFill>
                  <a:srgbClr val="99FF66"/>
                </a:solidFill>
                <a:latin typeface="Comic Sans MS" pitchFamily="66" charset="0"/>
              </a:rPr>
              <a:t>Номинация </a:t>
            </a:r>
            <a:r>
              <a:rPr lang="ru-RU" sz="2400" i="1" dirty="0" smtClean="0">
                <a:solidFill>
                  <a:srgbClr val="99FF66"/>
                </a:solidFill>
                <a:latin typeface="Comic Sans MS" pitchFamily="66" charset="0"/>
              </a:rPr>
              <a:t>«Семейное хобби»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5805264"/>
            <a:ext cx="590465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dirty="0" smtClean="0"/>
              <a:t>Презентация представлена от МДОУ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dirty="0" smtClean="0"/>
              <a:t> «Детский сад №15 «Лужок» г. Вольска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Comic Sans MS" pitchFamily="66" charset="0"/>
              </a:rPr>
              <a:t>Вид деятельности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628800"/>
            <a:ext cx="7239000" cy="32597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/>
              <a:t>Совместная деятельность родителей и ребёнка. Изготовление сувениров из бисера.</a:t>
            </a:r>
            <a:endParaRPr lang="ru-RU" sz="4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752528" cy="35643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429000"/>
            <a:ext cx="3840427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latin typeface="Comic Sans MS" pitchFamily="66" charset="0"/>
              </a:rPr>
              <a:t>Почему стали этим заниматься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4248472" cy="489654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Семья </a:t>
            </a:r>
            <a:r>
              <a:rPr lang="ru-RU" dirty="0" err="1" smtClean="0"/>
              <a:t>Железиных</a:t>
            </a:r>
            <a:r>
              <a:rPr lang="ru-RU" dirty="0" smtClean="0"/>
              <a:t> </a:t>
            </a:r>
            <a:r>
              <a:rPr lang="ru-RU" dirty="0" err="1" smtClean="0"/>
              <a:t>бисероплетением</a:t>
            </a:r>
            <a:r>
              <a:rPr lang="ru-RU" dirty="0" smtClean="0"/>
              <a:t>  занимается уже много лет. Четыре года назад начала заниматься старшая дочь Таня, а Стёпа с интересом наблюдал, старался помочь сестре (падать, подержать). А вот уже год Стёпа принимает активное участие в изготовление сувениров. Это занятие очень сблизило семью.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268760"/>
            <a:ext cx="3348372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005064"/>
            <a:ext cx="3347864" cy="22319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latin typeface="Comic Sans MS" pitchFamily="66" charset="0"/>
              </a:rPr>
              <a:t>Как поддерживается интерес у ребёнка: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268760"/>
            <a:ext cx="6491064" cy="26208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Интерес к данному виду творчества поддерживается тем, что сувениры разнообразные (цветы, деревья). Стёпа гордится тем, что может подарить родственникам и друзьям сувенир сделанный своими руками.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717032"/>
            <a:ext cx="2160240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933056"/>
            <a:ext cx="1971177" cy="27184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6552728" cy="620688"/>
          </a:xfrm>
        </p:spPr>
        <p:txBody>
          <a:bodyPr>
            <a:normAutofit fontScale="90000"/>
          </a:bodyPr>
          <a:lstStyle/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70784" y="764704"/>
            <a:ext cx="4773216" cy="56886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Цветы – непременный атрибут любого праздника, ну какой же праздник без цветов? Только совсем не обязательно дарить букет тюльпанов или веточки мимозы. Железины к выбору букета относятся творчески, их букет впишется абсолютно в любой интерьер   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4416491" cy="662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latin typeface="Comic Sans MS" pitchFamily="66" charset="0"/>
              </a:rPr>
              <a:t>Результативность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800" dirty="0" smtClean="0"/>
              <a:t>Благодаря этому виду деятельности, мальчик стал усидчивым, внимательным, улучшилась мелкая моторика рук.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1268760"/>
            <a:ext cx="5436096" cy="1786210"/>
          </a:xfrm>
        </p:spPr>
        <p:txBody>
          <a:bodyPr>
            <a:normAutofit fontScale="90000"/>
          </a:bodyPr>
          <a:lstStyle/>
          <a:p>
            <a:r>
              <a:rPr lang="ru-RU" sz="3200" b="0" dirty="0" smtClean="0">
                <a:solidFill>
                  <a:srgbClr val="FF0000"/>
                </a:solidFill>
              </a:rPr>
              <a:t>        Душевная забота,</a:t>
            </a:r>
            <a:br>
              <a:rPr lang="ru-RU" sz="3200" b="0" dirty="0" smtClean="0">
                <a:solidFill>
                  <a:srgbClr val="FF0000"/>
                </a:solidFill>
              </a:rPr>
            </a:br>
            <a:r>
              <a:rPr lang="ru-RU" sz="3200" b="0" dirty="0" smtClean="0">
                <a:solidFill>
                  <a:srgbClr val="FF0000"/>
                </a:solidFill>
              </a:rPr>
              <a:t>Умелая рука.</a:t>
            </a:r>
            <a:br>
              <a:rPr lang="ru-RU" sz="3200" b="0" dirty="0" smtClean="0">
                <a:solidFill>
                  <a:srgbClr val="FF0000"/>
                </a:solidFill>
              </a:rPr>
            </a:br>
            <a:r>
              <a:rPr lang="ru-RU" sz="3200" b="0" dirty="0" smtClean="0">
                <a:solidFill>
                  <a:srgbClr val="FF0000"/>
                </a:solidFill>
              </a:rPr>
              <a:t>          И спорится работа</a:t>
            </a:r>
            <a:br>
              <a:rPr lang="ru-RU" sz="3200" b="0" dirty="0" smtClean="0">
                <a:solidFill>
                  <a:srgbClr val="FF0000"/>
                </a:solidFill>
              </a:rPr>
            </a:br>
            <a:r>
              <a:rPr lang="ru-RU" sz="3200" b="0" dirty="0" smtClean="0">
                <a:solidFill>
                  <a:srgbClr val="FF0000"/>
                </a:solidFill>
              </a:rPr>
              <a:t>               В семье у них всегда!</a:t>
            </a:r>
            <a:br>
              <a:rPr lang="ru-RU" sz="3200" b="0" dirty="0" smtClean="0">
                <a:solidFill>
                  <a:srgbClr val="FF0000"/>
                </a:solidFill>
              </a:rPr>
            </a:br>
            <a:r>
              <a:rPr lang="ru-RU" sz="3200" b="0" dirty="0" smtClean="0"/>
              <a:t/>
            </a:r>
            <a:br>
              <a:rPr lang="ru-RU" sz="3200" b="0" dirty="0" smtClean="0"/>
            </a:br>
            <a:endParaRPr lang="ru-RU" sz="3200" b="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653136"/>
            <a:ext cx="8229600" cy="16562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8968"/>
            <a:ext cx="5004048" cy="672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45</TotalTime>
  <Words>189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Презентация семьи Железиных </vt:lpstr>
      <vt:lpstr>Вид деятельности</vt:lpstr>
      <vt:lpstr>Слайд 3</vt:lpstr>
      <vt:lpstr>Почему стали этим заниматься</vt:lpstr>
      <vt:lpstr>Как поддерживается интерес у ребёнка:</vt:lpstr>
      <vt:lpstr>Слайд 6</vt:lpstr>
      <vt:lpstr>Результативность</vt:lpstr>
      <vt:lpstr>        Душевная забота, Умелая рука.           И спорится работа                В семье у них всегда!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семьи Железеных </dc:title>
  <cp:lastModifiedBy>LAN_OS</cp:lastModifiedBy>
  <cp:revision>8</cp:revision>
  <dcterms:modified xsi:type="dcterms:W3CDTF">2013-09-26T07:40:20Z</dcterms:modified>
</cp:coreProperties>
</file>