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3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1942"/>
    <a:srgbClr val="C20A66"/>
    <a:srgbClr val="66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3" autoAdjust="0"/>
    <p:restoredTop sz="94640" autoAdjust="0"/>
  </p:normalViewPr>
  <p:slideViewPr>
    <p:cSldViewPr>
      <p:cViewPr>
        <p:scale>
          <a:sx n="75" d="100"/>
          <a:sy n="75" d="100"/>
        </p:scale>
        <p:origin x="-12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55C9E-0797-472C-B7AA-A15F0E2FD3DB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ECE99-5FC7-42C6-84D1-5338861BD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0;&#1072;\&#1047;&#1040;&#1053;&#1071;&#1058;&#1048;&#1071;\&#9825;%20&#1060;&#1086;&#1088;&#1090;&#1077;&#1087;&#1080;&#1072;&#1085;&#1086;%20&#9825;%20-%20&#1055;&#1088;&#1086;&#1089;&#1090;&#1086;%20&#1089;&#1087;&#1086;&#1082;&#1086;&#1081;&#1085;&#1072;&#1103;%20&#1082;&#1088;&#1072;&#1089;&#1080;&#1074;&#1072;&#1103;%20&#1084;&#1091;&#1079;&#1099;&#1082;&#1072;....mp3" TargetMode="Externa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дуг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5105" y="548680"/>
            <a:ext cx="8475367" cy="55446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♡ Фортепиано ♡ - Просто спокойная красивая музыка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  <p:pic>
        <p:nvPicPr>
          <p:cNvPr id="4" name="Рисунок 3" descr="autumn_alfaday.net_animation (7)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9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utumn_alfaday.net_animation (7)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са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9672" y="0"/>
            <a:ext cx="59046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ш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88640"/>
            <a:ext cx="3485187" cy="3960440"/>
          </a:xfrm>
          <a:prstGeom prst="rect">
            <a:avLst/>
          </a:prstGeom>
        </p:spPr>
      </p:pic>
      <p:pic>
        <p:nvPicPr>
          <p:cNvPr id="3" name="Рисунок 2" descr="лампочк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>
            <a:off x="4788024" y="2564904"/>
            <a:ext cx="333375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екоза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220072" cy="3647525"/>
          </a:xfrm>
          <a:prstGeom prst="rect">
            <a:avLst/>
          </a:prstGeom>
        </p:spPr>
      </p:pic>
      <p:pic>
        <p:nvPicPr>
          <p:cNvPr id="3" name="Рисунок 2" descr="вертолет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98598" y="3646321"/>
            <a:ext cx="5845402" cy="3211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жираф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3797300" cy="5461000"/>
          </a:xfrm>
          <a:prstGeom prst="rect">
            <a:avLst/>
          </a:prstGeom>
        </p:spPr>
      </p:pic>
      <p:pic>
        <p:nvPicPr>
          <p:cNvPr id="5" name="Рисунок 4" descr="под. кран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1484784"/>
            <a:ext cx="4283968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к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058561" cy="3355596"/>
          </a:xfrm>
          <a:prstGeom prst="rect">
            <a:avLst/>
          </a:prstGeom>
        </p:spPr>
      </p:pic>
      <p:pic>
        <p:nvPicPr>
          <p:cNvPr id="3" name="Рисунок 2" descr="машин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881" y="3356993"/>
            <a:ext cx="6000119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т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814169" cy="3573016"/>
          </a:xfrm>
          <a:prstGeom prst="rect">
            <a:avLst/>
          </a:prstGeom>
        </p:spPr>
      </p:pic>
      <p:pic>
        <p:nvPicPr>
          <p:cNvPr id="3" name="Рисунок 2" descr="подв. лодк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91591" y="2996952"/>
            <a:ext cx="5152409" cy="3835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20854935">
            <a:off x="3482096" y="2206182"/>
            <a:ext cx="901334" cy="2016224"/>
          </a:xfrm>
          <a:prstGeom prst="ellipse">
            <a:avLst/>
          </a:prstGeom>
          <a:solidFill>
            <a:srgbClr val="C20A66"/>
          </a:solidFill>
          <a:ln>
            <a:solidFill>
              <a:srgbClr val="611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16032659">
            <a:off x="2430562" y="2944245"/>
            <a:ext cx="802855" cy="802343"/>
          </a:xfrm>
          <a:prstGeom prst="ellipse">
            <a:avLst/>
          </a:prstGeom>
          <a:solidFill>
            <a:srgbClr val="C20A66"/>
          </a:solidFill>
          <a:ln>
            <a:solidFill>
              <a:srgbClr val="611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592000">
            <a:off x="4846749" y="1969225"/>
            <a:ext cx="600398" cy="2418155"/>
          </a:xfrm>
          <a:prstGeom prst="ellipse">
            <a:avLst/>
          </a:prstGeom>
          <a:solidFill>
            <a:srgbClr val="C20A66"/>
          </a:solidFill>
          <a:ln>
            <a:solidFill>
              <a:srgbClr val="611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5536" y="2348880"/>
            <a:ext cx="1872208" cy="1800200"/>
          </a:xfrm>
          <a:prstGeom prst="ellipse">
            <a:avLst/>
          </a:prstGeom>
          <a:solidFill>
            <a:srgbClr val="C20A66"/>
          </a:solidFill>
          <a:ln>
            <a:solidFill>
              <a:srgbClr val="611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80312" y="1844824"/>
            <a:ext cx="1433106" cy="2520280"/>
          </a:xfrm>
          <a:prstGeom prst="ellipse">
            <a:avLst/>
          </a:prstGeom>
          <a:solidFill>
            <a:srgbClr val="C20A66"/>
          </a:solidFill>
          <a:ln>
            <a:solidFill>
              <a:srgbClr val="611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420606">
            <a:off x="6598593" y="2449193"/>
            <a:ext cx="548594" cy="1383550"/>
          </a:xfrm>
          <a:prstGeom prst="ellipse">
            <a:avLst/>
          </a:prstGeom>
          <a:solidFill>
            <a:srgbClr val="C20A66"/>
          </a:solidFill>
          <a:ln>
            <a:solidFill>
              <a:srgbClr val="611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1988840"/>
            <a:ext cx="504056" cy="2304256"/>
          </a:xfrm>
          <a:prstGeom prst="rect">
            <a:avLst/>
          </a:prstGeom>
          <a:solidFill>
            <a:srgbClr val="C20A66"/>
          </a:solidFill>
          <a:ln>
            <a:solidFill>
              <a:srgbClr val="611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овый го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</p:spPr>
      </p:pic>
      <p:pic>
        <p:nvPicPr>
          <p:cNvPr id="8" name="Рисунок 7" descr="8 март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572000" cy="3312368"/>
          </a:xfrm>
          <a:prstGeom prst="rect">
            <a:avLst/>
          </a:prstGeom>
        </p:spPr>
      </p:pic>
      <p:pic>
        <p:nvPicPr>
          <p:cNvPr id="9" name="Рисунок 8" descr="день рождения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" y="3284984"/>
            <a:ext cx="3491879" cy="3573016"/>
          </a:xfrm>
          <a:prstGeom prst="rect">
            <a:avLst/>
          </a:prstGeom>
        </p:spPr>
      </p:pic>
      <p:pic>
        <p:nvPicPr>
          <p:cNvPr id="10" name="Рисунок 9" descr="день свадьбы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91880" y="3284984"/>
            <a:ext cx="565212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6">
      <a:dk1>
        <a:sysClr val="windowText" lastClr="000000"/>
      </a:dk1>
      <a:lt1>
        <a:sysClr val="window" lastClr="FFFFFF"/>
      </a:lt1>
      <a:dk2>
        <a:srgbClr val="4E3B30"/>
      </a:dk2>
      <a:lt2>
        <a:srgbClr val="D5E3EF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918</TotalTime>
  <Words>0</Words>
  <Application>Microsoft Office PowerPoint</Application>
  <PresentationFormat>Экран (4:3)</PresentationFormat>
  <Paragraphs>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Женя</cp:lastModifiedBy>
  <cp:revision>92</cp:revision>
  <dcterms:created xsi:type="dcterms:W3CDTF">2009-11-16T09:11:28Z</dcterms:created>
  <dcterms:modified xsi:type="dcterms:W3CDTF">2013-04-04T06:37:36Z</dcterms:modified>
</cp:coreProperties>
</file>