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3"/>
  </p:handoutMasterIdLst>
  <p:sldIdLst>
    <p:sldId id="285" r:id="rId2"/>
    <p:sldId id="259" r:id="rId3"/>
    <p:sldId id="286" r:id="rId4"/>
    <p:sldId id="287" r:id="rId5"/>
    <p:sldId id="260" r:id="rId6"/>
    <p:sldId id="261" r:id="rId7"/>
    <p:sldId id="262" r:id="rId8"/>
    <p:sldId id="273" r:id="rId9"/>
    <p:sldId id="263" r:id="rId10"/>
    <p:sldId id="264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1942"/>
    <a:srgbClr val="C20A66"/>
    <a:srgbClr val="66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3" autoAdjust="0"/>
    <p:restoredTop sz="94640" autoAdjust="0"/>
  </p:normalViewPr>
  <p:slideViewPr>
    <p:cSldViewPr>
      <p:cViewPr>
        <p:scale>
          <a:sx n="75" d="100"/>
          <a:sy n="75" d="100"/>
        </p:scale>
        <p:origin x="-12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55C9E-0797-472C-B7AA-A15F0E2FD3DB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ECE99-5FC7-42C6-84D1-5338861BD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84;&#1091;&#1079;&#1099;&#1082;&#1072;\Richard%20Clayderman%20&amp;%20Francis%20Goya%20-%20Unbreak%20My%20Heart.mp3" TargetMode="External"/><Relationship Id="rId1" Type="http://schemas.openxmlformats.org/officeDocument/2006/relationships/audio" Target="file:///D:\&#1056;&#1072;&#1073;&#1086;&#1090;&#1072;\&#1047;&#1040;&#1053;&#1071;&#1058;&#1048;&#1071;\08%20Have%20You%20Ever%20Really%20Loved%20a%20Woman%20-%20&#1082;&#1086;&#1087;&#1080;&#1103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cen_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2279"/>
            <a:ext cx="9144000" cy="6890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98467" y="-24991"/>
            <a:ext cx="5165821" cy="68829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utumn_alfaday.net_animation (15)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731"/>
            <a:ext cx="9144000" cy="6861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8 Have You Ever Really Loved a Woman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179512" y="6165304"/>
            <a:ext cx="504056" cy="504056"/>
          </a:xfrm>
          <a:prstGeom prst="rect">
            <a:avLst/>
          </a:prstGeom>
        </p:spPr>
      </p:pic>
      <p:pic>
        <p:nvPicPr>
          <p:cNvPr id="4" name="Рисунок 3" descr="насекомые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Richard Clayderman &amp; Francis Goya - Unbreak My Hear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screen"/>
          <a:stretch>
            <a:fillRect/>
          </a:stretch>
        </p:blipFill>
        <p:spPr>
          <a:xfrm>
            <a:off x="1979712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30000" numSld="9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рода зимой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800"/>
            <a:ext cx="9144000" cy="6861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886" y="260648"/>
            <a:ext cx="4318234" cy="3240360"/>
          </a:xfrm>
          <a:prstGeom prst="rect">
            <a:avLst/>
          </a:prstGeom>
        </p:spPr>
      </p:pic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151927"/>
            <a:ext cx="4572000" cy="3056249"/>
          </a:xfrm>
          <a:prstGeom prst="rect">
            <a:avLst/>
          </a:prstGeom>
        </p:spPr>
      </p:pic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3975" y="3933056"/>
            <a:ext cx="4466717" cy="27363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3211736" cy="4541772"/>
          </a:xfrm>
          <a:prstGeom prst="rect">
            <a:avLst/>
          </a:prstGeom>
        </p:spPr>
      </p:pic>
      <p:pic>
        <p:nvPicPr>
          <p:cNvPr id="3" name="Рисунок 2" descr="Рисунок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71800" y="1824527"/>
            <a:ext cx="3947160" cy="5033473"/>
          </a:xfrm>
          <a:prstGeom prst="rect">
            <a:avLst/>
          </a:prstGeom>
        </p:spPr>
      </p:pic>
      <p:pic>
        <p:nvPicPr>
          <p:cNvPr id="4" name="Рисунок 3" descr="Рисунок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55533" y="0"/>
            <a:ext cx="2788467" cy="45267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ркестр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ak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4664"/>
            <a:ext cx="9144000" cy="59766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атюрморт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80528" y="0"/>
            <a:ext cx="9863666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6">
      <a:dk1>
        <a:sysClr val="windowText" lastClr="000000"/>
      </a:dk1>
      <a:lt1>
        <a:sysClr val="window" lastClr="FFFFFF"/>
      </a:lt1>
      <a:dk2>
        <a:srgbClr val="4E3B30"/>
      </a:dk2>
      <a:lt2>
        <a:srgbClr val="D5E3EF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918</TotalTime>
  <Words>0</Words>
  <Application>Microsoft Office PowerPoint</Application>
  <PresentationFormat>Экран (4:3)</PresentationFormat>
  <Paragraphs>0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Женя</cp:lastModifiedBy>
  <cp:revision>92</cp:revision>
  <dcterms:created xsi:type="dcterms:W3CDTF">2009-11-16T09:11:28Z</dcterms:created>
  <dcterms:modified xsi:type="dcterms:W3CDTF">2013-04-04T06:37:02Z</dcterms:modified>
</cp:coreProperties>
</file>