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64" r:id="rId5"/>
    <p:sldId id="265" r:id="rId6"/>
    <p:sldId id="266" r:id="rId7"/>
    <p:sldId id="267" r:id="rId8"/>
    <p:sldId id="27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CC61-2E7B-4B7E-9778-A2260822279B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7EB9-B25A-4CD3-A5D6-799DF259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«ЛОСКУТНАЯ СТРАНА»</a:t>
            </a:r>
            <a:endParaRPr lang="en-US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МАСТЕР-КЛАСС ДЛЯ </a:t>
            </a:r>
            <a:r>
              <a:rPr lang="ru-RU" dirty="0" smtClean="0"/>
              <a:t>ВОСПИТАТЕЛЕЙ</a:t>
            </a:r>
            <a:endParaRPr lang="en-US" dirty="0" smtClean="0"/>
          </a:p>
          <a:p>
            <a:r>
              <a:rPr lang="ru-RU" dirty="0" smtClean="0"/>
              <a:t>Часть 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МАКОШЬ -</a:t>
            </a:r>
            <a:endParaRPr lang="en-US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Подходит для работы во внеурочной деятельности, где дети создают свои произведения вместе с родителями. Особенно интересно проведение такого мероприятия в преддверии Дня матери, т.к. МАКОШЬ – это главная </a:t>
            </a:r>
            <a:r>
              <a:rPr lang="ru-RU" sz="2000" dirty="0"/>
              <a:t>б</a:t>
            </a:r>
            <a:r>
              <a:rPr lang="ru-RU" sz="2000" dirty="0" smtClean="0"/>
              <a:t>огиня – хранительница домашнего очага в пантеоне славянских богов. Техника исполнения головы куклы требует помощи взрослого.</a:t>
            </a:r>
            <a:endParaRPr lang="en-US" sz="2000" dirty="0"/>
          </a:p>
        </p:txBody>
      </p:sp>
      <p:pic>
        <p:nvPicPr>
          <p:cNvPr id="5" name="Содержимое 3" descr="55305495_bba41557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0034" y="273050"/>
            <a:ext cx="4881781" cy="585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Знакомимся с материалом.</a:t>
            </a:r>
            <a:endParaRPr lang="en-US" dirty="0"/>
          </a:p>
        </p:txBody>
      </p:sp>
      <p:pic>
        <p:nvPicPr>
          <p:cNvPr id="5" name="Рисунок 4" descr="DSC099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заготовки деталей.</a:t>
            </a:r>
            <a:endParaRPr lang="en-US" dirty="0"/>
          </a:p>
        </p:txBody>
      </p:sp>
      <p:pic>
        <p:nvPicPr>
          <p:cNvPr id="5" name="Рисунок 4" descr="DSC099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с головой куклы – требует взаимопомощи!</a:t>
            </a:r>
            <a:endParaRPr lang="en-US" dirty="0"/>
          </a:p>
        </p:txBody>
      </p:sp>
      <p:pic>
        <p:nvPicPr>
          <p:cNvPr id="5" name="Рисунок 4" descr="DSC099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Внимание!Самый</a:t>
            </a:r>
            <a:r>
              <a:rPr lang="ru-RU" dirty="0" smtClean="0"/>
              <a:t> трудный участок для детей.</a:t>
            </a:r>
            <a:endParaRPr lang="en-US" dirty="0"/>
          </a:p>
        </p:txBody>
      </p:sp>
      <p:pic>
        <p:nvPicPr>
          <p:cNvPr id="5" name="Рисунок 4" descr="DSC099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 здравствует результат!</a:t>
            </a:r>
            <a:endParaRPr lang="en-US" dirty="0"/>
          </a:p>
        </p:txBody>
      </p:sp>
      <p:pic>
        <p:nvPicPr>
          <p:cNvPr id="5" name="Рисунок 4" descr="DSC099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Всех возьмем с собой домой!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 descr="DSC099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 конце мастер-класса старший воспитатель Польских Н.А. и воспитатель </a:t>
            </a:r>
            <a:r>
              <a:rPr lang="ru-RU" dirty="0" err="1" smtClean="0"/>
              <a:t>Степановская</a:t>
            </a:r>
            <a:r>
              <a:rPr lang="ru-RU" dirty="0" smtClean="0"/>
              <a:t> О.В.  познакомили коллег с работами  </a:t>
            </a:r>
            <a:r>
              <a:rPr lang="ru-RU" dirty="0" err="1" smtClean="0"/>
              <a:t>педколлектива</a:t>
            </a:r>
            <a:r>
              <a:rPr lang="ru-RU" dirty="0" smtClean="0"/>
              <a:t> по созданию атрибутики к  мероприятиям  в рамках патриотического воспитания дошкольников.</a:t>
            </a:r>
            <a:endParaRPr lang="en-US" dirty="0"/>
          </a:p>
        </p:txBody>
      </p:sp>
      <p:pic>
        <p:nvPicPr>
          <p:cNvPr id="5" name="Рисунок 4" descr="DSC099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453336"/>
            <a:ext cx="5486400" cy="216024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«ЛОСКУТНАЯ СТРАНА»</vt:lpstr>
      <vt:lpstr>МАКОШЬ -</vt:lpstr>
      <vt:lpstr>Знакомимся с материалом.</vt:lpstr>
      <vt:lpstr>Делаем заготовки деталей.</vt:lpstr>
      <vt:lpstr>Техника с головой куклы – требует взаимопомощи!</vt:lpstr>
      <vt:lpstr>Внимание!Самый трудный участок для детей.</vt:lpstr>
      <vt:lpstr>Да здравствует результат!</vt:lpstr>
      <vt:lpstr>Всех возьмем с собой домой!</vt:lpstr>
      <vt:lpstr> В конце мастер-класса старший воспитатель Польских Н.А. и воспитатель Степановская О.В.  познакомили коллег с работами  педколлектива по созданию атрибутики к  мероприятиям  в рамках патриотического воспитания дошкольников.</vt:lpstr>
    </vt:vector>
  </TitlesOfParts>
  <Company>Akrikhin Pharma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ЛОСКУТНАЯ СТРАНА</dc:title>
  <dc:creator>Admin</dc:creator>
  <cp:lastModifiedBy>Admin</cp:lastModifiedBy>
  <cp:revision>12</cp:revision>
  <dcterms:created xsi:type="dcterms:W3CDTF">2013-01-29T15:38:38Z</dcterms:created>
  <dcterms:modified xsi:type="dcterms:W3CDTF">2013-08-15T18:21:49Z</dcterms:modified>
</cp:coreProperties>
</file>