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«ЛОСКУТНАЯ СТРАНА»</a:t>
            </a:r>
            <a:endParaRPr lang="en-US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МАСТЕР-КЛАСС ДЛЯ ВОСПИТАТЕЛЕЙ</a:t>
            </a:r>
            <a:endParaRPr lang="en-US" dirty="0" smtClean="0"/>
          </a:p>
          <a:p>
            <a:r>
              <a:rPr lang="ru-RU" dirty="0" smtClean="0"/>
              <a:t>Часть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848872" cy="1146250"/>
          </a:xfrm>
        </p:spPr>
        <p:txBody>
          <a:bodyPr>
            <a:normAutofit/>
          </a:bodyPr>
          <a:lstStyle/>
          <a:p>
            <a:r>
              <a:rPr lang="ru-RU" dirty="0" smtClean="0"/>
              <a:t>29 ноября 2012 года на базе ГБОУ детский сад № 752 прошел окружной мастер-класс для воспитателей  на тему : «Работа с тканью с детьми старшего школьного возраста».</a:t>
            </a:r>
            <a:endParaRPr lang="en-US" dirty="0"/>
          </a:p>
        </p:txBody>
      </p:sp>
      <p:pic>
        <p:nvPicPr>
          <p:cNvPr id="5" name="Рисунок 4" descr="DSC098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188641"/>
            <a:ext cx="5486400" cy="38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8136904" cy="8048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основу мастер-класса был положен опыт работы  в рамках проектной деятельности со старшими дошкольниками, проводимой в подготовительной группе «Светлячок» в 2011\12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Году  воспитателями Зайцевой Т.В. 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dirty="0" err="1" smtClean="0"/>
              <a:t>Степановской</a:t>
            </a:r>
            <a:r>
              <a:rPr lang="ru-RU" sz="2000" dirty="0" smtClean="0"/>
              <a:t> О.В.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 descr="DSC0989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2060848"/>
            <a:ext cx="5976664" cy="46085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188640"/>
            <a:ext cx="5486400" cy="15121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Вступительное слово методиста ОМЦ , руководителя структурного подразделения «</a:t>
            </a:r>
            <a:r>
              <a:rPr lang="ru-RU" sz="2000" dirty="0" err="1" smtClean="0"/>
              <a:t>Чертаново</a:t>
            </a:r>
            <a:r>
              <a:rPr lang="ru-RU" sz="2000" dirty="0" smtClean="0"/>
              <a:t> </a:t>
            </a:r>
            <a:r>
              <a:rPr lang="en-US" sz="2000" dirty="0" smtClean="0"/>
              <a:t>-</a:t>
            </a:r>
            <a:r>
              <a:rPr lang="ru-RU" sz="2000" dirty="0" smtClean="0"/>
              <a:t>Центральное </a:t>
            </a:r>
            <a:r>
              <a:rPr lang="ru-RU" sz="2000" dirty="0" smtClean="0"/>
              <a:t>и </a:t>
            </a:r>
            <a:r>
              <a:rPr lang="ru-RU" sz="2000" dirty="0" err="1" smtClean="0"/>
              <a:t>Чертаново</a:t>
            </a:r>
            <a:r>
              <a:rPr lang="ru-RU" sz="2000" dirty="0" smtClean="0"/>
              <a:t> </a:t>
            </a:r>
            <a:r>
              <a:rPr lang="en-US" sz="2000" dirty="0" smtClean="0"/>
              <a:t>–</a:t>
            </a:r>
            <a:r>
              <a:rPr lang="ru-RU" sz="2000" dirty="0" smtClean="0"/>
              <a:t>Северное»  </a:t>
            </a:r>
            <a:r>
              <a:rPr lang="ru-RU" sz="2000" dirty="0" err="1" smtClean="0"/>
              <a:t>Богородской</a:t>
            </a:r>
            <a:r>
              <a:rPr lang="ru-RU" sz="2000" dirty="0" smtClean="0"/>
              <a:t> Веры Петровны.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36712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Представление старшим воспитателем Польских Н.А. воспитателя </a:t>
            </a:r>
            <a:r>
              <a:rPr lang="ru-RU" dirty="0" err="1" smtClean="0"/>
              <a:t>Степановской</a:t>
            </a:r>
            <a:r>
              <a:rPr lang="ru-RU" dirty="0" smtClean="0"/>
              <a:t> О.В. Рассказ о направлении работы подготовительной группы.</a:t>
            </a:r>
            <a:endParaRPr lang="en-US" dirty="0"/>
          </a:p>
        </p:txBody>
      </p:sp>
      <p:pic>
        <p:nvPicPr>
          <p:cNvPr id="5" name="Рисунок 4" descr="DSC098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332656"/>
            <a:ext cx="5486400" cy="43949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32656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«Неразлучники»-свадебная обрядовая кукла.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Яркая художественная форма хорошо подходит для работы в рамках образовательной деятельности, способствует развитию мелкой моторики, позволяет развивать умение работать в парах, т.к. требует некоторой помощи при скреплении деталей.</a:t>
            </a:r>
            <a:endParaRPr lang="en-US" sz="2000" dirty="0"/>
          </a:p>
        </p:txBody>
      </p:sp>
      <p:pic>
        <p:nvPicPr>
          <p:cNvPr id="5" name="Содержимое 3" descr="тркукла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75051"/>
            <a:ext cx="5111750" cy="3649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Знакомство с рабочим материалом .</a:t>
            </a:r>
            <a:endParaRPr lang="en-US" dirty="0"/>
          </a:p>
        </p:txBody>
      </p:sp>
      <p:pic>
        <p:nvPicPr>
          <p:cNvPr id="5" name="Рисунок 4" descr="DSC0989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Причины его выбора.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Технологией производства.</a:t>
            </a:r>
            <a:endParaRPr lang="en-US" dirty="0"/>
          </a:p>
        </p:txBody>
      </p:sp>
      <p:pic>
        <p:nvPicPr>
          <p:cNvPr id="5" name="Рисунок 4" descr="DSC099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Характерные трудности , с которыми встречаются дети при работе.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 вот!</a:t>
            </a:r>
            <a:endParaRPr lang="en-US" dirty="0"/>
          </a:p>
        </p:txBody>
      </p:sp>
      <p:pic>
        <p:nvPicPr>
          <p:cNvPr id="5" name="Рисунок 4" descr="DSC099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Первые «неразлучники» готовы!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«ЛОСКУТНАЯ СТРАНА»</vt:lpstr>
      <vt:lpstr>29 ноября 2012 года на базе ГБОУ детский сад № 752 прошел окружной мастер-класс для воспитателей  на тему : «Работа с тканью с детьми старшего школьного возраста».</vt:lpstr>
      <vt:lpstr>Слайд 3</vt:lpstr>
      <vt:lpstr>Представление старшим воспитателем Польских Н.А. воспитателя Степановской О.В. Рассказ о направлении работы подготовительной группы.</vt:lpstr>
      <vt:lpstr>«Неразлучники»-свадебная обрядовая кукла.</vt:lpstr>
      <vt:lpstr>Знакомство с рабочим материалом .</vt:lpstr>
      <vt:lpstr>Технологией производства.</vt:lpstr>
      <vt:lpstr>Ну вот!</vt:lpstr>
    </vt:vector>
  </TitlesOfParts>
  <Company>Akrikhin Pharma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ЛОСКУТНАЯ СТРАНА</dc:title>
  <dc:creator>Admin</dc:creator>
  <cp:lastModifiedBy>Admin</cp:lastModifiedBy>
  <cp:revision>13</cp:revision>
  <dcterms:created xsi:type="dcterms:W3CDTF">2013-01-29T15:38:38Z</dcterms:created>
  <dcterms:modified xsi:type="dcterms:W3CDTF">2013-08-15T18:26:05Z</dcterms:modified>
</cp:coreProperties>
</file>