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6" r:id="rId5"/>
    <p:sldId id="283" r:id="rId6"/>
    <p:sldId id="281" r:id="rId7"/>
    <p:sldId id="279" r:id="rId8"/>
    <p:sldId id="277" r:id="rId9"/>
    <p:sldId id="278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41EA2"/>
    <a:srgbClr val="680014"/>
    <a:srgbClr val="A50021"/>
    <a:srgbClr val="990000"/>
    <a:srgbClr val="460046"/>
    <a:srgbClr val="FFB7DB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34" autoAdjust="0"/>
    <p:restoredTop sz="93740" autoAdjust="0"/>
  </p:normalViewPr>
  <p:slideViewPr>
    <p:cSldViewPr>
      <p:cViewPr varScale="1">
        <p:scale>
          <a:sx n="64" d="100"/>
          <a:sy n="64" d="100"/>
        </p:scale>
        <p:origin x="-1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C93B7-C221-4FFA-B85B-8CC395861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B3D7-3D24-42C1-9774-D5ED1D37A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AEAD-0070-4084-A366-32DAAC809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5144-2D96-4432-BF00-AD38DAD02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E544-A705-4297-A84A-02FA58CC7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11C2C-27B6-4A6D-907B-98829AB39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7D508-6649-448B-A4A7-E15A52174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6A01-D0FA-41A5-9B43-F3DED72CF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CB0F-9523-4E0D-B46A-06C313067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2356-544A-486B-9516-ECC79F44B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0B9E-24E3-45BF-92C8-162CB42F6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D564-8F59-49E8-8509-AB9BFBEF2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936A-87E9-401B-9889-E402D6F81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1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C480E9-4D4E-4F79-8CC1-E4B56EC9A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1470025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chemeClr val="bg1"/>
                </a:solidFill>
              </a:rPr>
              <a:t>       </a:t>
            </a:r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Творческая </a:t>
            </a:r>
            <a:br>
              <a:rPr lang="ru-RU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                      мастерская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565400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C000"/>
                </a:solidFill>
                <a:latin typeface="Comic Sans MS" pitchFamily="66" charset="0"/>
              </a:rPr>
              <a:t>«Вместе встретим Новый год»</a:t>
            </a:r>
          </a:p>
          <a:p>
            <a:pPr eaLnBrk="1" hangingPunct="1"/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(сувениры из фольги своими руками)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87450" y="4941888"/>
            <a:ext cx="842486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>Проводит:</a:t>
            </a:r>
            <a:endParaRPr lang="ru-RU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>
                <a:solidFill>
                  <a:schemeClr val="bg1"/>
                </a:solidFill>
                <a:latin typeface="Comic Sans MS" pitchFamily="66" charset="0"/>
              </a:rPr>
              <a:t>В.В. Верхоламова воспитатель по ИЗО </a:t>
            </a:r>
          </a:p>
          <a:p>
            <a:pPr algn="ctr">
              <a:spcBef>
                <a:spcPct val="20000"/>
              </a:spcBef>
            </a:pPr>
            <a:r>
              <a:rPr lang="ru-RU">
                <a:solidFill>
                  <a:schemeClr val="bg1"/>
                </a:solidFill>
                <a:latin typeface="Comic Sans MS" pitchFamily="66" charset="0"/>
              </a:rPr>
              <a:t>                                  (первая категория)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       С наступающим </a:t>
            </a:r>
            <a:br>
              <a:rPr lang="ru-RU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                       2014 годом!</a:t>
            </a:r>
          </a:p>
        </p:txBody>
      </p:sp>
      <p:pic>
        <p:nvPicPr>
          <p:cNvPr id="11268" name="Содержимое 3" descr="РАМКА ПОД ФОТ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417638"/>
            <a:ext cx="4441825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Содержимое 10" descr="02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 rot="13525124">
            <a:off x="2383631" y="1943894"/>
            <a:ext cx="1584325" cy="1189038"/>
          </a:xfrm>
          <a:ln w="38100">
            <a:solidFill>
              <a:schemeClr val="bg1"/>
            </a:solidFill>
          </a:ln>
        </p:spPr>
      </p:pic>
      <p:pic>
        <p:nvPicPr>
          <p:cNvPr id="11270" name="Содержимое 9" descr="019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95963" y="3213100"/>
            <a:ext cx="968375" cy="1292225"/>
          </a:xfrm>
          <a:ln w="28575">
            <a:solidFill>
              <a:schemeClr val="bg1"/>
            </a:solidFill>
          </a:ln>
        </p:spPr>
      </p:pic>
      <p:pic>
        <p:nvPicPr>
          <p:cNvPr id="11271" name="Рисунок 11" descr="0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652963"/>
            <a:ext cx="1752600" cy="13128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72" name="Содержимое 7" descr="001.JP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627313" y="2924175"/>
            <a:ext cx="2052637" cy="2736850"/>
          </a:xfrm>
          <a:ln w="28575">
            <a:solidFill>
              <a:schemeClr val="bg1"/>
            </a:solidFill>
          </a:ln>
        </p:spPr>
      </p:pic>
      <p:pic>
        <p:nvPicPr>
          <p:cNvPr id="11273" name="Содержимое 8" descr="018.JPG"/>
          <p:cNvPicPr>
            <a:picLocks noGrp="1" noChangeAspect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356100" y="1916113"/>
            <a:ext cx="1882775" cy="1411287"/>
          </a:xfrm>
          <a:ln w="28575">
            <a:solidFill>
              <a:schemeClr val="bg1"/>
            </a:solidFill>
          </a:ln>
        </p:spPr>
      </p:pic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2051050" y="6211888"/>
            <a:ext cx="6027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C000"/>
                </a:solidFill>
                <a:latin typeface="Comic Sans MS" pitchFamily="66" charset="0"/>
              </a:rPr>
              <a:t>Сувениры - подковки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03350" y="476250"/>
            <a:ext cx="6769100" cy="54721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Comic Sans MS" pitchFamily="66" charset="0"/>
              </a:rPr>
              <a:t>ЦЕЛЬ: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Повышение уровня мастерства педагогов, привлечение взрослых к изобразительному искусству.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Comic Sans MS" pitchFamily="66" charset="0"/>
              </a:rPr>
              <a:t>ЗАДАЧИ: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Обеспечить условия для общения, сделать взрослых активными участниками арт-проекта.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Продемонстрировать способы работы с фольгой.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Вызвать интерес к изготовлению и украшению авторского сувенира из фольги.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Результатом деятельности педагогов в рамках проекта должны стать изготовленные своими руками сувениры</a:t>
            </a:r>
            <a:r>
              <a:rPr lang="ru-RU" sz="240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C000"/>
                </a:solidFill>
                <a:latin typeface="Comic Sans MS" pitchFamily="66" charset="0"/>
              </a:rPr>
              <a:t>2014 год</a:t>
            </a:r>
            <a:br>
              <a:rPr lang="ru-RU" smtClean="0">
                <a:solidFill>
                  <a:srgbClr val="FFC000"/>
                </a:solidFill>
                <a:latin typeface="Comic Sans MS" pitchFamily="66" charset="0"/>
              </a:rPr>
            </a:br>
            <a:endParaRPr lang="ru-RU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4100" name="Содержимое 3" descr="РАМКА ПОД ФОТО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575" y="1484313"/>
            <a:ext cx="2600325" cy="2520950"/>
          </a:xfrm>
        </p:spPr>
      </p:pic>
      <p:pic>
        <p:nvPicPr>
          <p:cNvPr id="4101" name="Содержимое 13" descr="9697e33a-ac29-48dd-8e98-1aa96614a196_ItemImageFullSize_800x500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844675"/>
            <a:ext cx="1871662" cy="1873250"/>
          </a:xfrm>
        </p:spPr>
      </p:pic>
      <p:sp>
        <p:nvSpPr>
          <p:cNvPr id="4102" name="Содержимое 16"/>
          <p:cNvSpPr>
            <a:spLocks noGrp="1"/>
          </p:cNvSpPr>
          <p:nvPr>
            <p:ph sz="quarter" idx="3"/>
          </p:nvPr>
        </p:nvSpPr>
        <p:spPr>
          <a:xfrm>
            <a:off x="1187450" y="3978275"/>
            <a:ext cx="6480175" cy="2879725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rgbClr val="FFC000"/>
                </a:solidFill>
                <a:latin typeface="Comic Sans MS" pitchFamily="66" charset="0"/>
              </a:rPr>
              <a:t>Год 2014, год синей Лошади, будет динамичным, как и сам его талисман. Кстати, деревянные лошадки отличаются от своих «сородичей» добротой, великодушием, мягкостью характера, у них развито воображение. Им присущ неординарный склад ума, что помогает во многих ситуациях принимать нестандартные, но действенные решения.</a:t>
            </a:r>
          </a:p>
          <a:p>
            <a:pPr eaLnBrk="1" hangingPunct="1"/>
            <a:endParaRPr lang="ru-RU" smtClean="0"/>
          </a:p>
        </p:txBody>
      </p:sp>
      <p:sp>
        <p:nvSpPr>
          <p:cNvPr id="4103" name="Содержимое 10"/>
          <p:cNvSpPr>
            <a:spLocks noGrp="1"/>
          </p:cNvSpPr>
          <p:nvPr>
            <p:ph sz="quarter" idx="2"/>
          </p:nvPr>
        </p:nvSpPr>
        <p:spPr>
          <a:xfrm rot="20438245">
            <a:off x="1212850" y="1290638"/>
            <a:ext cx="3744913" cy="792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Год деревянной </a:t>
            </a:r>
          </a:p>
        </p:txBody>
      </p:sp>
      <p:sp>
        <p:nvSpPr>
          <p:cNvPr id="4104" name="Содержимое 10"/>
          <p:cNvSpPr>
            <a:spLocks noGrp="1"/>
          </p:cNvSpPr>
          <p:nvPr>
            <p:ph sz="quarter" idx="2"/>
          </p:nvPr>
        </p:nvSpPr>
        <p:spPr>
          <a:xfrm rot="1425342">
            <a:off x="4943475" y="1444625"/>
            <a:ext cx="3167063" cy="72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синей лошади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 sz="quarter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Сувенир – подковка</a:t>
            </a:r>
            <a:br>
              <a:rPr lang="ru-RU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200" smtClean="0">
                <a:solidFill>
                  <a:srgbClr val="FFC000"/>
                </a:solidFill>
                <a:latin typeface="Comic Sans MS" pitchFamily="66" charset="0"/>
              </a:rPr>
              <a:t>(из фольги)</a:t>
            </a:r>
          </a:p>
        </p:txBody>
      </p:sp>
      <p:pic>
        <p:nvPicPr>
          <p:cNvPr id="5124" name="Содержимое 3" descr="РАМКА ПОД ФОТО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87663" y="1873250"/>
            <a:ext cx="3416300" cy="3503613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47813" y="5084763"/>
            <a:ext cx="6048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5100" b="1" kern="0" dirty="0">
                <a:solidFill>
                  <a:srgbClr val="FFC000"/>
                </a:solidFill>
                <a:latin typeface="+mn-lt"/>
              </a:rPr>
              <a:t>Фольга</a:t>
            </a:r>
            <a:r>
              <a:rPr lang="ru-RU" sz="4200" kern="0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4200" b="1" kern="0" dirty="0">
                <a:solidFill>
                  <a:srgbClr val="FFC000"/>
                </a:solidFill>
                <a:latin typeface="+mn-lt"/>
              </a:rPr>
              <a:t>-  </a:t>
            </a:r>
            <a:r>
              <a:rPr lang="ru-RU" sz="4200" kern="0" dirty="0">
                <a:solidFill>
                  <a:srgbClr val="FFC000"/>
                </a:solidFill>
                <a:latin typeface="+mn-lt"/>
              </a:rPr>
              <a:t>(польск. folga,    от лат. Folium - лист), тонкие листы или ленты (2-100 мкм) из различных металлов и сплавов (Al</a:t>
            </a:r>
            <a:r>
              <a:rPr lang="ru-RU" sz="4200" b="1" kern="0" dirty="0">
                <a:solidFill>
                  <a:srgbClr val="FFC000"/>
                </a:solidFill>
                <a:latin typeface="+mn-lt"/>
              </a:rPr>
              <a:t>,</a:t>
            </a:r>
            <a:r>
              <a:rPr lang="ru-RU" sz="4200" kern="0" dirty="0">
                <a:solidFill>
                  <a:srgbClr val="FFC000"/>
                </a:solidFill>
                <a:latin typeface="+mn-lt"/>
              </a:rPr>
              <a:t> Sn</a:t>
            </a:r>
            <a:r>
              <a:rPr lang="ru-RU" sz="4200" b="1" kern="0" dirty="0">
                <a:solidFill>
                  <a:srgbClr val="FFC000"/>
                </a:solidFill>
                <a:latin typeface="+mn-lt"/>
              </a:rPr>
              <a:t>,</a:t>
            </a:r>
            <a:r>
              <a:rPr lang="ru-RU" sz="4200" kern="0" dirty="0">
                <a:solidFill>
                  <a:srgbClr val="FFC000"/>
                </a:solidFill>
                <a:latin typeface="+mn-lt"/>
              </a:rPr>
              <a:t> Pb</a:t>
            </a:r>
            <a:r>
              <a:rPr lang="ru-RU" sz="4200" b="1" kern="0" dirty="0">
                <a:solidFill>
                  <a:srgbClr val="FFC000"/>
                </a:solidFill>
                <a:latin typeface="+mn-lt"/>
              </a:rPr>
              <a:t>,</a:t>
            </a:r>
            <a:r>
              <a:rPr lang="ru-RU" sz="4200" kern="0" dirty="0">
                <a:solidFill>
                  <a:srgbClr val="FFC000"/>
                </a:solidFill>
                <a:latin typeface="+mn-lt"/>
              </a:rPr>
              <a:t> и др.)</a:t>
            </a:r>
            <a:r>
              <a:rPr lang="ru-RU" sz="4200" b="1" kern="0" dirty="0">
                <a:solidFill>
                  <a:srgbClr val="FFC000"/>
                </a:solidFill>
                <a:latin typeface="+mn-lt"/>
              </a:rPr>
              <a:t>.</a:t>
            </a:r>
            <a:endParaRPr lang="ru-RU" sz="4200" kern="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5126" name="Рисунок 7" descr="027 - копия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349500"/>
            <a:ext cx="25431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Способы работы </a:t>
            </a:r>
            <a:br>
              <a:rPr lang="ru-RU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с фольгой:</a:t>
            </a:r>
          </a:p>
        </p:txBody>
      </p:sp>
      <p:sp>
        <p:nvSpPr>
          <p:cNvPr id="6148" name="Содержимое 17"/>
          <p:cNvSpPr>
            <a:spLocks noGrp="1"/>
          </p:cNvSpPr>
          <p:nvPr>
            <p:ph sz="quarter" idx="3"/>
          </p:nvPr>
        </p:nvSpPr>
        <p:spPr>
          <a:xfrm>
            <a:off x="1763713" y="1916113"/>
            <a:ext cx="5472112" cy="218757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Скульптурная лепка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Обёртывание предметов</a:t>
            </a:r>
          </a:p>
          <a:p>
            <a:pPr eaLnBrk="1" hangingPunct="1"/>
            <a:endParaRPr lang="ru-RU" sz="2400" smtClean="0"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Жгутиковое плетение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Тиснение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400" smtClean="0">
                <a:solidFill>
                  <a:srgbClr val="FFC000"/>
                </a:solidFill>
                <a:latin typeface="Comic Sans MS" pitchFamily="66" charset="0"/>
              </a:rPr>
              <a:t>Прессовка </a:t>
            </a:r>
          </a:p>
          <a:p>
            <a:pPr eaLnBrk="1" hangingPunct="1"/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6149" name="Содержимое 3" descr="РАМКА ПОД ФОТО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5094288"/>
            <a:ext cx="2257425" cy="1763712"/>
          </a:xfrm>
        </p:spPr>
      </p:pic>
      <p:pic>
        <p:nvPicPr>
          <p:cNvPr id="6150" name="Picture 8" descr="Конкурс Природная мастерская 2008 2009 0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5300663"/>
            <a:ext cx="1868487" cy="1401762"/>
          </a:xfrm>
        </p:spPr>
      </p:pic>
      <p:pic>
        <p:nvPicPr>
          <p:cNvPr id="6151" name="Содержимое 3" descr="РАМКА ПОД ФОТО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08400" y="4149725"/>
            <a:ext cx="1223963" cy="1446213"/>
          </a:xfrm>
        </p:spPr>
      </p:pic>
      <p:pic>
        <p:nvPicPr>
          <p:cNvPr id="6152" name="Picture 9" descr="детский сад 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4365625"/>
            <a:ext cx="7715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Содержимое 3" descr="РАМКА ПОД ФОТО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410200" y="3573463"/>
            <a:ext cx="1682750" cy="1368425"/>
          </a:xfrm>
        </p:spPr>
      </p:pic>
      <p:pic>
        <p:nvPicPr>
          <p:cNvPr id="6154" name="Picture 10" descr="Конкурс Природная мастерская 2008 2009 08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3789363"/>
            <a:ext cx="12461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Содержимое 3" descr="РАМКА ПОД ФОТО.pn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300788" y="2349500"/>
            <a:ext cx="1366837" cy="1366838"/>
          </a:xfrm>
        </p:spPr>
      </p:pic>
      <p:pic>
        <p:nvPicPr>
          <p:cNvPr id="6156" name="Picture 7" descr="детский сад 0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688" y="2565400"/>
            <a:ext cx="9350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Содержимое 3" descr="РАМКА ПОД ФОТО.png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148263" y="1557338"/>
            <a:ext cx="1328737" cy="1079500"/>
          </a:xfrm>
        </p:spPr>
      </p:pic>
      <p:pic>
        <p:nvPicPr>
          <p:cNvPr id="6158" name="Picture 7" descr="C:\Users\User\Desktop\ИЗО 2013-2014 уч. год\Участие в городских мероприятиях\Безымянный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725" y="1700213"/>
            <a:ext cx="108585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714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Вам понадобиться:</a:t>
            </a:r>
          </a:p>
        </p:txBody>
      </p:sp>
      <p:sp>
        <p:nvSpPr>
          <p:cNvPr id="7172" name="Содержимое 17"/>
          <p:cNvSpPr>
            <a:spLocks noGrp="1"/>
          </p:cNvSpPr>
          <p:nvPr>
            <p:ph sz="quarter" idx="3"/>
          </p:nvPr>
        </p:nvSpPr>
        <p:spPr>
          <a:xfrm>
            <a:off x="2916238" y="1628775"/>
            <a:ext cx="4464050" cy="21875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C000"/>
                </a:solidFill>
                <a:latin typeface="Comic Sans MS" pitchFamily="66" charset="0"/>
              </a:rPr>
              <a:t>Фольга</a:t>
            </a:r>
          </a:p>
          <a:p>
            <a:pPr eaLnBrk="1" hangingPunct="1"/>
            <a:r>
              <a:rPr lang="ru-RU" smtClean="0">
                <a:solidFill>
                  <a:srgbClr val="FFC000"/>
                </a:solidFill>
                <a:latin typeface="Comic Sans MS" pitchFamily="66" charset="0"/>
              </a:rPr>
              <a:t>Поетки</a:t>
            </a:r>
          </a:p>
          <a:p>
            <a:pPr eaLnBrk="1" hangingPunct="1"/>
            <a:r>
              <a:rPr lang="ru-RU" smtClean="0">
                <a:solidFill>
                  <a:srgbClr val="FFC000"/>
                </a:solidFill>
                <a:latin typeface="Comic Sans MS" pitchFamily="66" charset="0"/>
              </a:rPr>
              <a:t>Пуговки</a:t>
            </a:r>
          </a:p>
          <a:p>
            <a:pPr eaLnBrk="1" hangingPunct="1"/>
            <a:r>
              <a:rPr lang="ru-RU" smtClean="0">
                <a:solidFill>
                  <a:srgbClr val="FFC000"/>
                </a:solidFill>
                <a:latin typeface="Comic Sans MS" pitchFamily="66" charset="0"/>
              </a:rPr>
              <a:t>Бусинки</a:t>
            </a:r>
          </a:p>
          <a:p>
            <a:pPr eaLnBrk="1" hangingPunct="1"/>
            <a:r>
              <a:rPr lang="ru-RU" smtClean="0">
                <a:solidFill>
                  <a:srgbClr val="FFC000"/>
                </a:solidFill>
                <a:latin typeface="Comic Sans MS" pitchFamily="66" charset="0"/>
              </a:rPr>
              <a:t>Пластилин</a:t>
            </a:r>
          </a:p>
          <a:p>
            <a:pPr eaLnBrk="1" hangingPunct="1"/>
            <a:r>
              <a:rPr lang="ru-RU" smtClean="0">
                <a:solidFill>
                  <a:srgbClr val="FFC000"/>
                </a:solidFill>
                <a:latin typeface="Comic Sans MS" pitchFamily="66" charset="0"/>
              </a:rPr>
              <a:t>Шило</a:t>
            </a:r>
          </a:p>
          <a:p>
            <a:pPr eaLnBrk="1" hangingPunct="1"/>
            <a:r>
              <a:rPr lang="ru-RU" smtClean="0">
                <a:solidFill>
                  <a:srgbClr val="FFC000"/>
                </a:solidFill>
                <a:latin typeface="Comic Sans MS" pitchFamily="66" charset="0"/>
              </a:rPr>
              <a:t>Ручка или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C000"/>
                </a:solidFill>
                <a:latin typeface="Comic Sans MS" pitchFamily="66" charset="0"/>
              </a:rPr>
              <a:t>карандаш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Способ изготовления:</a:t>
            </a:r>
            <a:endParaRPr lang="ru-RU" sz="32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196" name="Содержимое 6" descr="00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1557338"/>
            <a:ext cx="2303462" cy="863600"/>
          </a:xfrm>
        </p:spPr>
      </p:pic>
      <p:pic>
        <p:nvPicPr>
          <p:cNvPr id="8197" name="Содержимое 7" descr="010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32138" y="2781300"/>
            <a:ext cx="1368425" cy="1025525"/>
          </a:xfrm>
        </p:spPr>
      </p:pic>
      <p:pic>
        <p:nvPicPr>
          <p:cNvPr id="8198" name="Содержимое 8" descr="012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6100" y="2636838"/>
            <a:ext cx="1223963" cy="917575"/>
          </a:xfrm>
        </p:spPr>
      </p:pic>
      <p:pic>
        <p:nvPicPr>
          <p:cNvPr id="8199" name="Рисунок 9" descr="01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005263"/>
            <a:ext cx="17875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0" descr="02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4365625"/>
            <a:ext cx="13081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Содержимое 10" descr="026.JPG"/>
          <p:cNvPicPr>
            <a:picLocks noGrp="1" noChangeAspect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643438" y="5661025"/>
            <a:ext cx="1441450" cy="1079500"/>
          </a:xfrm>
        </p:spPr>
      </p:pic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1331913" y="1628775"/>
            <a:ext cx="1871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Comic Sans MS" pitchFamily="66" charset="0"/>
              </a:rPr>
              <a:t>1.    Полоска фольги</a:t>
            </a: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5580063" y="1628775"/>
            <a:ext cx="1871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Comic Sans MS" pitchFamily="66" charset="0"/>
              </a:rPr>
              <a:t>(15х30см)</a:t>
            </a:r>
          </a:p>
          <a:p>
            <a:r>
              <a:rPr lang="ru-RU">
                <a:solidFill>
                  <a:srgbClr val="FFC000"/>
                </a:solidFill>
                <a:latin typeface="Comic Sans MS" pitchFamily="66" charset="0"/>
              </a:rPr>
              <a:t>(20х40см)</a:t>
            </a:r>
          </a:p>
        </p:txBody>
      </p:sp>
      <p:sp>
        <p:nvSpPr>
          <p:cNvPr id="8204" name="TextBox 18"/>
          <p:cNvSpPr txBox="1">
            <a:spLocks noChangeArrowheads="1"/>
          </p:cNvSpPr>
          <p:nvPr/>
        </p:nvSpPr>
        <p:spPr bwMode="auto">
          <a:xfrm>
            <a:off x="5580063" y="3068638"/>
            <a:ext cx="266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Comic Sans MS" pitchFamily="66" charset="0"/>
              </a:rPr>
              <a:t>4.  Выгладить по любой гладкой поверхности ,сделать отверстия   </a:t>
            </a: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1403350" y="2852738"/>
            <a:ext cx="187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Comic Sans MS" pitchFamily="66" charset="0"/>
              </a:rPr>
              <a:t>2.   Скрутить в рулончик</a:t>
            </a: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1476375" y="4005263"/>
            <a:ext cx="18716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Comic Sans MS" pitchFamily="66" charset="0"/>
              </a:rPr>
              <a:t>3.   Изогнуть в виде дуги и сплющить (работать как с пластилином)</a:t>
            </a: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2843213" y="5949950"/>
            <a:ext cx="187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Comic Sans MS" pitchFamily="66" charset="0"/>
              </a:rPr>
              <a:t>5.  Выполнить декорование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 sz="quarter"/>
          </p:nvPr>
        </p:nvSpPr>
        <p:spPr>
          <a:xfrm>
            <a:off x="684213" y="9810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Сувенир – подковка</a:t>
            </a:r>
            <a:br>
              <a:rPr lang="ru-RU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chemeClr val="bg1"/>
                </a:solidFill>
                <a:latin typeface="Comic Sans MS" pitchFamily="66" charset="0"/>
              </a:rPr>
              <a:t>(украшение праздничного стола)</a:t>
            </a:r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9220" name="TextBox 12"/>
          <p:cNvSpPr txBox="1">
            <a:spLocks noChangeArrowheads="1"/>
          </p:cNvSpPr>
          <p:nvPr/>
        </p:nvSpPr>
        <p:spPr bwMode="auto">
          <a:xfrm>
            <a:off x="1403350" y="2060575"/>
            <a:ext cx="410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Comic Sans MS" pitchFamily="66" charset="0"/>
              </a:rPr>
              <a:t>Кольца для салфеток </a:t>
            </a:r>
          </a:p>
        </p:txBody>
      </p:sp>
      <p:pic>
        <p:nvPicPr>
          <p:cNvPr id="9221" name="Содержимое 3" descr="РАМКА ПОД ФОТО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2492375"/>
            <a:ext cx="3529012" cy="4249738"/>
          </a:xfrm>
        </p:spPr>
      </p:pic>
      <p:pic>
        <p:nvPicPr>
          <p:cNvPr id="9222" name="Содержимое 9" descr="019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2276475"/>
            <a:ext cx="1257300" cy="1674813"/>
          </a:xfrm>
        </p:spPr>
      </p:pic>
      <p:pic>
        <p:nvPicPr>
          <p:cNvPr id="9223" name="Содержимое 8" descr="018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6100" y="4508500"/>
            <a:ext cx="2400300" cy="1800225"/>
          </a:xfrm>
        </p:spPr>
      </p:pic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4500563" y="3933825"/>
            <a:ext cx="2374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Comic Sans MS" pitchFamily="66" charset="0"/>
              </a:rPr>
              <a:t>Подсвечник</a:t>
            </a:r>
          </a:p>
        </p:txBody>
      </p:sp>
      <p:pic>
        <p:nvPicPr>
          <p:cNvPr id="9225" name="Содержимое 3" descr="РАМКА ПОД ФОТО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547813" y="2708275"/>
            <a:ext cx="2374900" cy="3043238"/>
          </a:xfrm>
        </p:spPr>
      </p:pic>
      <p:pic>
        <p:nvPicPr>
          <p:cNvPr id="9226" name="Содержимое 7" descr="001.JP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908175" y="2708275"/>
            <a:ext cx="1998663" cy="2667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Сувенир – подковка</a:t>
            </a:r>
          </a:p>
        </p:txBody>
      </p:sp>
      <p:pic>
        <p:nvPicPr>
          <p:cNvPr id="10244" name="Содержимое 3" descr="РАМКА ПОД ФОТО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2349500"/>
            <a:ext cx="4681538" cy="4102100"/>
          </a:xfrm>
        </p:spPr>
      </p:pic>
      <p:pic>
        <p:nvPicPr>
          <p:cNvPr id="10245" name="Содержимое 10" descr="003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39975" y="2852738"/>
            <a:ext cx="2101850" cy="2952750"/>
          </a:xfrm>
        </p:spPr>
      </p:pic>
      <p:pic>
        <p:nvPicPr>
          <p:cNvPr id="10246" name="Рисунок 23" descr="0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2636838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Содержимое 10" descr="026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243513" y="4724400"/>
            <a:ext cx="1730375" cy="1296988"/>
          </a:xfrm>
        </p:spPr>
      </p:pic>
      <p:sp>
        <p:nvSpPr>
          <p:cNvPr id="10248" name="TextBox 25"/>
          <p:cNvSpPr txBox="1">
            <a:spLocks noChangeArrowheads="1"/>
          </p:cNvSpPr>
          <p:nvPr/>
        </p:nvSpPr>
        <p:spPr bwMode="auto">
          <a:xfrm>
            <a:off x="4932363" y="4076700"/>
            <a:ext cx="2879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C000"/>
                </a:solidFill>
                <a:latin typeface="Comic Sans MS" pitchFamily="66" charset="0"/>
              </a:rPr>
              <a:t>Подвеска</a:t>
            </a:r>
          </a:p>
        </p:txBody>
      </p:sp>
      <p:sp>
        <p:nvSpPr>
          <p:cNvPr id="10249" name="TextBox 26"/>
          <p:cNvSpPr txBox="1">
            <a:spLocks noChangeArrowheads="1"/>
          </p:cNvSpPr>
          <p:nvPr/>
        </p:nvSpPr>
        <p:spPr bwMode="auto">
          <a:xfrm>
            <a:off x="1908175" y="1773238"/>
            <a:ext cx="403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C000"/>
                </a:solidFill>
                <a:latin typeface="Comic Sans MS" pitchFamily="66" charset="0"/>
              </a:rPr>
              <a:t>Ёлочная игрушка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275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Оформление по умолчанию</vt:lpstr>
      <vt:lpstr>       Творческая                        мастерская</vt:lpstr>
      <vt:lpstr>Слайд 2</vt:lpstr>
      <vt:lpstr>2014 год </vt:lpstr>
      <vt:lpstr>Сувенир – подковка (из фольги)</vt:lpstr>
      <vt:lpstr>Способы работы  с фольгой:</vt:lpstr>
      <vt:lpstr>Вам понадобиться:</vt:lpstr>
      <vt:lpstr>Способ изготовления:</vt:lpstr>
      <vt:lpstr>Сувенир – подковка (украшение праздничного стола)  </vt:lpstr>
      <vt:lpstr>Сувенир – подковка</vt:lpstr>
      <vt:lpstr>       С наступающим                         2014 годом!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</dc:title>
  <dc:creator>Admin</dc:creator>
  <cp:lastModifiedBy>User</cp:lastModifiedBy>
  <cp:revision>56</cp:revision>
  <dcterms:created xsi:type="dcterms:W3CDTF">2010-04-22T10:01:06Z</dcterms:created>
  <dcterms:modified xsi:type="dcterms:W3CDTF">2014-02-23T15:07:45Z</dcterms:modified>
</cp:coreProperties>
</file>