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61" r:id="rId3"/>
    <p:sldId id="259" r:id="rId4"/>
    <p:sldId id="260" r:id="rId5"/>
    <p:sldId id="270" r:id="rId6"/>
    <p:sldId id="258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9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20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7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48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62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29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03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85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10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5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07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128B8-16E6-47AB-966C-3F7B4AD15279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395BC-3E4D-4364-B87D-796CDDC47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84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119" y="4947285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Для изготовления таких чудесных фонариков нужно нарезать цветную бумагу полосками одинаковой длины и ширины. Длина и ширина полосок зависит от желаемого размера фонарика.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7909" y="3476907"/>
            <a:ext cx="8676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Материалы  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Картон или плотная бумага разных цветов.  бусинки разного размера,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л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еска, бисер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ырокол.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452" y="1476366"/>
            <a:ext cx="3796995" cy="2240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476672"/>
            <a:ext cx="72953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Изготовление фонарика из бумаги.  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4" y="1123003"/>
            <a:ext cx="39925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684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занятия\handmade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0" y="332656"/>
            <a:ext cx="802838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4758" y="6046269"/>
            <a:ext cx="8964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Для одного бумажного фонарика потребуется  8 полосок бумаги.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22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занятия\handmade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58900"/>
            <a:ext cx="7344816" cy="480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76672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леску наденьте большую бусинку  и завяжите узелок.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1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занятия\handmade_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1149350"/>
            <a:ext cx="6004892" cy="5303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332656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prstClr val="black"/>
                </a:solidFill>
              </a:rPr>
              <a:t>Теперь нужно сложить бумажные полоски </a:t>
            </a:r>
            <a:r>
              <a:rPr lang="ru-RU" sz="2800" dirty="0" smtClean="0">
                <a:solidFill>
                  <a:prstClr val="black"/>
                </a:solidFill>
              </a:rPr>
              <a:t>снежинкой. 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2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692" y="1628800"/>
            <a:ext cx="80466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Сделайте с обоих  сторон полоски отверстия и по середине .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284984"/>
            <a:ext cx="84249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75925" y="3525490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376" y="3501676"/>
            <a:ext cx="4810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728" y="3501677"/>
            <a:ext cx="4810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20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занятия\handmade_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55" y="1484784"/>
            <a:ext cx="849694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4355" y="256214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Затем продеть все полоски на леску через отверстие по середине . Набрать на леску необходимое количество бисера и бусин. Потом продеть леску по очереди через 1 и 3  отверстие.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0495" y="6093296"/>
            <a:ext cx="4693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Так надеть все полоски на леску.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3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занятия\handmade_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00" y="1276350"/>
            <a:ext cx="5537200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86000" y="57332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Теперь расправьте полоски, чтобы получилась форма шара. Фонарик готов! 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3265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Когда все концы полоски будут на леске наденьте большую бусинку на леску и завяжите узелок.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7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150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Анатольевна</dc:creator>
  <cp:lastModifiedBy>Елена Анатольевна</cp:lastModifiedBy>
  <cp:revision>13</cp:revision>
  <dcterms:created xsi:type="dcterms:W3CDTF">2014-06-11T02:31:41Z</dcterms:created>
  <dcterms:modified xsi:type="dcterms:W3CDTF">2014-06-30T17:08:52Z</dcterms:modified>
</cp:coreProperties>
</file>