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73" r:id="rId4"/>
    <p:sldId id="272" r:id="rId5"/>
    <p:sldId id="270" r:id="rId6"/>
    <p:sldId id="276" r:id="rId7"/>
    <p:sldId id="279" r:id="rId8"/>
    <p:sldId id="277" r:id="rId9"/>
    <p:sldId id="280" r:id="rId10"/>
    <p:sldId id="286" r:id="rId11"/>
    <p:sldId id="285" r:id="rId12"/>
    <p:sldId id="284" r:id="rId13"/>
    <p:sldId id="283" r:id="rId14"/>
    <p:sldId id="282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20" autoAdjust="0"/>
    <p:restoredTop sz="94576" autoAdjust="0"/>
  </p:normalViewPr>
  <p:slideViewPr>
    <p:cSldViewPr>
      <p:cViewPr varScale="1">
        <p:scale>
          <a:sx n="85" d="100"/>
          <a:sy n="85" d="100"/>
        </p:scale>
        <p:origin x="-6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3297238"/>
          </a:xfrm>
        </p:spPr>
        <p:txBody>
          <a:bodyPr>
            <a:normAutofit/>
          </a:bodyPr>
          <a:lstStyle/>
          <a:p>
            <a:endParaRPr lang="ru-RU" sz="5400" dirty="0"/>
          </a:p>
        </p:txBody>
      </p:sp>
      <p:pic>
        <p:nvPicPr>
          <p:cNvPr id="7" name="Рисунок 6" descr="imgpreview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876"/>
            <a:ext cx="4429124" cy="35004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00166" y="428604"/>
            <a:ext cx="657229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Русская народная тряпичная кукла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MC900123603 (1)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19" cy="976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571876"/>
            <a:ext cx="4387475" cy="3286124"/>
          </a:xfrm>
          <a:prstGeom prst="rect">
            <a:avLst/>
          </a:prstGeom>
        </p:spPr>
      </p:pic>
    </p:spTree>
  </p:cSld>
  <p:clrMapOvr>
    <a:masterClrMapping/>
  </p:clrMapOvr>
  <p:transition advTm="4072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age (4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1657761"/>
            <a:ext cx="4643438" cy="5200239"/>
          </a:xfrm>
        </p:spPr>
      </p:pic>
      <p:pic>
        <p:nvPicPr>
          <p:cNvPr id="6" name="Содержимое 5" descr="image (1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00562" y="1643050"/>
            <a:ext cx="4643438" cy="52149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41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602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39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9688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 (6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9688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00098" y="571480"/>
            <a:ext cx="964409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«Я не привыкла напрасно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хвалиться,все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называют меня мастерица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14620"/>
            <a:ext cx="79296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 то, что сама я куклу свою </a:t>
            </a:r>
            <a:r>
              <a:rPr lang="ru-RU" sz="4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вяжу,вышиваю,шью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и крою.»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606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4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3229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71480"/>
            <a:ext cx="864399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Приобщая детей к истокам родной культуры, мы развиваем личность каждого ребенка, передавая из поколения в поколение традиции своего народа.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629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40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602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3000372"/>
            <a:ext cx="631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Кукла «Закрутка»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4024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4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4368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16813" y="2500306"/>
            <a:ext cx="51103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Кукла 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Кувадка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7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393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9688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9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24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85784" y="0"/>
            <a:ext cx="4857752" cy="6858000"/>
          </a:xfrm>
          <a:prstGeom prst="rect">
            <a:avLst/>
          </a:prstGeom>
        </p:spPr>
      </p:pic>
      <p:pic>
        <p:nvPicPr>
          <p:cNvPr id="3" name="Рисунок 2" descr="DSC_024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0"/>
            <a:ext cx="46434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1" y="2967335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Рождественский ангел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</TotalTime>
  <Words>58</Words>
  <PresentationFormat>Экран (4:3)</PresentationFormat>
  <Paragraphs>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Masha</cp:lastModifiedBy>
  <cp:revision>24</cp:revision>
  <dcterms:created xsi:type="dcterms:W3CDTF">2013-11-22T05:11:30Z</dcterms:created>
  <dcterms:modified xsi:type="dcterms:W3CDTF">2014-07-02T11:49:41Z</dcterms:modified>
</cp:coreProperties>
</file>