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8" r:id="rId16"/>
    <p:sldId id="279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439248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Волшебная бумага</a:t>
            </a:r>
            <a:b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Наши руки не знают скуки!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20121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84363" y="0"/>
            <a:ext cx="5375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20121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59000" y="0"/>
            <a:ext cx="4824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нежинка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0488" y="0"/>
            <a:ext cx="8963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2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24138" y="0"/>
            <a:ext cx="3894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8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33363"/>
            <a:ext cx="9144000" cy="638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269_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575"/>
            <a:ext cx="9144000" cy="679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3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piya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63638" y="0"/>
            <a:ext cx="6815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ha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8013" y="0"/>
            <a:ext cx="53863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marviimtas_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4000" y="0"/>
            <a:ext cx="8634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7488"/>
            <a:ext cx="9144000" cy="64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160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2250" y="0"/>
            <a:ext cx="8697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04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11325" y="0"/>
            <a:ext cx="5721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3291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58875" y="0"/>
            <a:ext cx="6826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33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74825" y="0"/>
            <a:ext cx="5594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6296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06375"/>
            <a:ext cx="9144000" cy="644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6325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84275" y="0"/>
            <a:ext cx="6773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_36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3663"/>
            <a:ext cx="9144000" cy="666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78_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44663" y="0"/>
            <a:ext cx="5654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ригами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70013" y="0"/>
            <a:ext cx="6403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уль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92238" y="0"/>
            <a:ext cx="6357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96900"/>
            <a:ext cx="9144000" cy="566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годние-поделки-для-детей-Елка-из-бумаги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28863" y="0"/>
            <a:ext cx="4486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Снежинки из кругов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381328"/>
            <a:ext cx="6400800" cy="1684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52669"/>
            <a:ext cx="3640405" cy="2512501"/>
          </a:xfrm>
          <a:prstGeom prst="rect">
            <a:avLst/>
          </a:prstGeom>
        </p:spPr>
      </p:pic>
      <p:pic>
        <p:nvPicPr>
          <p:cNvPr id="3" name="Рисунок 2" descr="no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934" y="1268760"/>
            <a:ext cx="3514596" cy="285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950" y="412715"/>
            <a:ext cx="4864100" cy="603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5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2541" y="381000"/>
            <a:ext cx="411891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61695"/>
            <a:ext cx="4026199" cy="3846305"/>
          </a:xfrm>
          <a:prstGeom prst="rect">
            <a:avLst/>
          </a:prstGeom>
        </p:spPr>
      </p:pic>
      <p:pic>
        <p:nvPicPr>
          <p:cNvPr id="3" name="Рисунок 2" descr="no7_vid_spere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71709"/>
            <a:ext cx="4075439" cy="389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09069"/>
            <a:ext cx="3168352" cy="3884900"/>
          </a:xfrm>
          <a:prstGeom prst="rect">
            <a:avLst/>
          </a:prstGeom>
        </p:spPr>
      </p:pic>
      <p:pic>
        <p:nvPicPr>
          <p:cNvPr id="3" name="Рисунок 2" descr="no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27816"/>
            <a:ext cx="4032448" cy="3860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96044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Снежинка из треугольников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1196848"/>
            <a:ext cx="6604000" cy="446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10767"/>
            <a:ext cx="3960440" cy="2764387"/>
          </a:xfrm>
          <a:prstGeom prst="rect">
            <a:avLst/>
          </a:prstGeom>
        </p:spPr>
      </p:pic>
      <p:pic>
        <p:nvPicPr>
          <p:cNvPr id="4" name="Рисунок 3" descr="img_6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27811"/>
            <a:ext cx="3960440" cy="277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cc604e3a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1313" y="0"/>
            <a:ext cx="5921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94050"/>
            <a:ext cx="6840760" cy="481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3998"/>
            <a:ext cx="4046082" cy="2824165"/>
          </a:xfrm>
          <a:prstGeom prst="rect">
            <a:avLst/>
          </a:prstGeom>
        </p:spPr>
      </p:pic>
      <p:pic>
        <p:nvPicPr>
          <p:cNvPr id="3" name="Рисунок 2" descr="img_6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29611"/>
            <a:ext cx="4032448" cy="282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24773"/>
            <a:ext cx="8352928" cy="588046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104456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Объемная снежинка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s_49418f8f988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7655" y="1052736"/>
            <a:ext cx="6488721" cy="496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7276256" cy="54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e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744416" cy="2808312"/>
          </a:xfrm>
          <a:prstGeom prst="rect">
            <a:avLst/>
          </a:prstGeom>
        </p:spPr>
      </p:pic>
      <p:pic>
        <p:nvPicPr>
          <p:cNvPr id="4" name="Рисунок 3" descr="sn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895328" cy="2921496"/>
          </a:xfrm>
          <a:prstGeom prst="rect">
            <a:avLst/>
          </a:prstGeom>
        </p:spPr>
      </p:pic>
      <p:pic>
        <p:nvPicPr>
          <p:cNvPr id="3" name="Рисунок 2" descr="sn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32756"/>
            <a:ext cx="3942184" cy="295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Желаем вам творческих успехов!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165304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Желание проявлять себя творчески испокон веков было у человека. Благодаря ему рождались удивительные предметы. Сейчас даже некоторые из них мы называем предметами искусства. Но изначально, это всего лишь проявление души человека. И чего только мы с вами не придумываем! Наверно, каждый из нас раньше на переменах складывал прыгающую лягушку.  И надувал тюльпанчик, наблюдая за волшебным превращением сложенного листика в полураскрывшийся бутон? И, наконец, каждый запускал в полет собственноручно сделанный самолетик.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Главным материалом вышеперечисленных поделок, конечно же, является бумага. Существует много видов бумаги, а как следствие этого еще больше техник выполнения работ из нее, которые мы объединим словом «бумагопластика».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Занятия бумагопластикой развивают у детей способность работать руками, у них совершенствуется мелкая моторика рук, точные движения пальцев, происходит развитие глазомера. Дети учатся ориентироваться в пространстве и на листе бумаги, делить целое на части, что необходимо детям дошкольного возраста. Бумагопластика стимулирует развитие памяти, так, как ребенок, чтобы сделать поделку, должен запомнить последовательность ее изготовления, приемы и способы складывания, приклеивания. Тренировка ручной ловкости при занятиях бумагопластикой способствует также развитию таких необходимых умений и качеств, как подготовка руки к письму (в дошкольном возрасте важна именно подготовка к письму, а не обучение ему, т. к. раннее обучение часто приводит к формированию неправильной техники письма).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Ну и конечно бумагопластика развивает творческие способности ребенка!  С бумагой разной фактуры дети придумывают, пробуют, экспериментируют.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Новый год уже не за горами… И конечно же ребятам, да и родителям тоже, будет очень приятно и интересно украсить свою комнату, квартиру к этому замечательному празднику своими руками. Поэтому сегодняшней нашей встрече мы хотели придать новогоднюю тематику. Ну а одним из самых красивых атрибутов нового года является, конечно же, снежинка. Существует очень много способов изготовления и вырезания снежинок.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И мы сделаем несколько из них.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 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1. Снежинки из кругов.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2. Снежинка из треугольников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3. Объемная снежинка.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 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 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 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 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 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41447_DSC05004_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8225" y="0"/>
            <a:ext cx="4525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60726_large_3215238_100_4683_1_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5413"/>
            <a:ext cx="9144000" cy="660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720120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6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20121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42938"/>
            <a:ext cx="91440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20121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88950"/>
            <a:ext cx="9144000" cy="5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Экран (4:3)</PresentationFormat>
  <Paragraphs>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Волшебная бумага  Наши руки не знают скуки!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Снежинки из кругов</vt:lpstr>
      <vt:lpstr>Слайд 32</vt:lpstr>
      <vt:lpstr>Слайд 33</vt:lpstr>
      <vt:lpstr>Слайд 34</vt:lpstr>
      <vt:lpstr>Слайд 35</vt:lpstr>
      <vt:lpstr>Слайд 36</vt:lpstr>
      <vt:lpstr>Снежинка из треугольников</vt:lpstr>
      <vt:lpstr>Слайд 38</vt:lpstr>
      <vt:lpstr>Слайд 39</vt:lpstr>
      <vt:lpstr>Слайд 40</vt:lpstr>
      <vt:lpstr>Слайд 41</vt:lpstr>
      <vt:lpstr>Слайд 42</vt:lpstr>
      <vt:lpstr>Объемная снежинка</vt:lpstr>
      <vt:lpstr>Слайд 44</vt:lpstr>
      <vt:lpstr>Слайд 45</vt:lpstr>
      <vt:lpstr>Слайд 46</vt:lpstr>
      <vt:lpstr>Слайд 47</vt:lpstr>
      <vt:lpstr>Желаем вам творческих успехов!</vt:lpstr>
      <vt:lpstr>Желание проявлять себя творчески испокон веков было у человека. Благодаря ему рождались удивительные предметы. Сейчас даже некоторые из них мы называем предметами искусства. Но изначально, это всего лишь проявление души человека. И чего только мы с вами не придумываем! Наверно, каждый из нас раньше на переменах складывал прыгающую лягушку.  И надувал тюльпанчик, наблюдая за волшебным превращением сложенного листика в полураскрывшийся бутон? И, наконец, каждый запускал в полет собственноручно сделанный самолетик.  Главным материалом вышеперечисленных поделок, конечно же, является бумага. Существует много видов бумаги, а как следствие этого еще больше техник выполнения работ из нее, которые мы объединим словом «бумагопластика».  Занятия бумагопластикой развивают у детей способность работать руками, у них совершенствуется мелкая моторика рук, точные движения пальцев, происходит развитие глазомера. Дети учатся ориентироваться в пространстве и на листе бумаги, делить целое на части, что необходимо детям дошкольного возраста. Бумагопластика стимулирует развитие памяти, так, как ребенок, чтобы сделать поделку, должен запомнить последовательность ее изготовления, приемы и способы складывания, приклеивания. Тренировка ручной ловкости при занятиях бумагопластикой способствует также развитию таких необходимых умений и качеств, как подготовка руки к письму (в дошкольном возрасте важна именно подготовка к письму, а не обучение ему, т. к. раннее обучение часто приводит к формированию неправильной техники письма). Ну и конечно бумагопластика развивает творческие способности ребенка!  С бумагой разной фактуры дети придумывают, пробуют, экспериментируют. Новый год уже не за горами… И конечно же ребятам, да и родителям тоже, будет очень приятно и интересно украсить свою комнату, квартиру к этому замечательному празднику своими руками. Поэтому сегодняшней нашей встрече мы хотели придать новогоднюю тематику. Ну а одним из самых красивых атрибутов нового года является, конечно же, снежинка. Существует очень много способов изготовления и вырезания снежинок.  И мы сделаем несколько из них.    1. Снежинки из кругов.  2. Снежинка из треугольников  3. Объемная снежинка.        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бумага  Наши руки не знают скуки!</dc:title>
  <dc:creator>Рыбка</dc:creator>
  <cp:lastModifiedBy>Рыбка</cp:lastModifiedBy>
  <cp:revision>3</cp:revision>
  <dcterms:created xsi:type="dcterms:W3CDTF">2012-12-07T08:46:57Z</dcterms:created>
  <dcterms:modified xsi:type="dcterms:W3CDTF">2012-12-07T08:54:36Z</dcterms:modified>
</cp:coreProperties>
</file>