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9" r:id="rId11"/>
    <p:sldId id="264" r:id="rId12"/>
    <p:sldId id="265" r:id="rId13"/>
    <p:sldId id="266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6" y="-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AA71-739E-4386-A85B-41845C32DF0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528-CFFE-4121-8529-9682B290F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968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AA71-739E-4386-A85B-41845C32DF0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528-CFFE-4121-8529-9682B290F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364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AA71-739E-4386-A85B-41845C32DF0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528-CFFE-4121-8529-9682B290F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643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AA71-739E-4386-A85B-41845C32DF0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528-CFFE-4121-8529-9682B290F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805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AA71-739E-4386-A85B-41845C32DF0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528-CFFE-4121-8529-9682B290F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806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AA71-739E-4386-A85B-41845C32DF0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528-CFFE-4121-8529-9682B290F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525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AA71-739E-4386-A85B-41845C32DF0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528-CFFE-4121-8529-9682B290F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05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AA71-739E-4386-A85B-41845C32DF0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528-CFFE-4121-8529-9682B290F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246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AA71-739E-4386-A85B-41845C32DF0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528-CFFE-4121-8529-9682B290F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957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AA71-739E-4386-A85B-41845C32DF0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528-CFFE-4121-8529-9682B290F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455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AA71-739E-4386-A85B-41845C32DF0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F528-CFFE-4121-8529-9682B290F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578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2AA71-739E-4386-A85B-41845C32DF0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AF528-CFFE-4121-8529-9682B290F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031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для создания игр на сайт\для создания слайд-игр\память4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848119" cy="5941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724128" y="551384"/>
            <a:ext cx="302035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предметы, которые ты видишь?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карандаш, листочек, яблоко, грибок?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листья летом, осенью?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дерево, на котором растут яблоки?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есть карандаши у тебя?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умеешь рисовать?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ребёнку закрасить нарисованные вами  яблоко, листочек, грибок….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Проследите, чтобы ребёнок правильно держал карандаш в правой руке.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67988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работа\для создания игр на сайт\для создания слайд-игр\тестк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470161" cy="3964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38" name="Picture 2" descr="D:\работа\для создания игр на сайт\для создания слайд-игр\тестке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11775"/>
            <a:ext cx="3494852" cy="3983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491880" y="36401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пару.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8247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и назови предметы большие и маленькие.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у тебя кубики и что ты умеешь строить?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у тебя пирамидки, какие, покажи как ты умеешь их собирать.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играть с мячом, покажи как ты умеешь?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14792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работа\для создания игр на сайт\для создания слайд-игр\памятьц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7081"/>
            <a:ext cx="5209509" cy="6321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012160" y="332656"/>
            <a:ext cx="29523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зайчику найти всех бабочек.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бабочки?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цветы и бабочек одного цвета?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синих цветочков?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жёлтых цветочков?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 зелёных бабочек?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384238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абота\для создания игр на сайт\для создания слайд-игр\памятьй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4147357" cy="5431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308948" y="309478"/>
            <a:ext cx="3107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отличаются картинки?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4199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работа\для создания игр на сайт\для создания слайд-игр\памятьк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536504" cy="5962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292080" y="404664"/>
            <a:ext cx="3600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отличаются картинки?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 картинке одного цвета?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 цветочки.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цветочков больше?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большой, а кто маленький?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светит?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плывёт в небе?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растёт?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ползёт?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стоит?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цыплёнок, жук?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15622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работа\для создания игр на сайт\для создания слайд-игр\тестф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44752"/>
            <a:ext cx="5243491" cy="5992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5" name="Picture 3" descr="D:\работа\для создания игр на сайт\для создания слайд-игр\тестз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9" y="246031"/>
            <a:ext cx="3122877" cy="3891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23528" y="4788977"/>
            <a:ext cx="3018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предметы на маленькой картинке и покажи такие же на большой картинке, а теперь скажи, где они находятся?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1548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работа\для создания игр на сайт\для создания слайд-игр\тестн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6" y="836712"/>
            <a:ext cx="4946694" cy="512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767358" y="836712"/>
            <a:ext cx="28703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круг, квадрат, треугольник.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геометрические фигуры сам.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они цвета?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34372" y="4211821"/>
            <a:ext cx="2914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бывает круглым, квадратным?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 тебя дома похоже на круг, на квадрат, а что похоже на треугольник?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0568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работа\для создания игр на сайт\для создания слайд-игр\тестг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258" y="836712"/>
            <a:ext cx="5586413" cy="5075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82929" y="1804669"/>
            <a:ext cx="2448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и назови геометрические фигуры, которые ты узнал (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форму, размер и цвет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большой синий круг.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маленький красный…..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3770017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работа\для создания игр на сайт\для создания слайд-игр\форма1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65707" y="-745689"/>
            <a:ext cx="5976665" cy="8277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5044944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для создания игр на сайт\для создания слайд-игр\тестш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5264497" cy="5396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051720" y="373306"/>
            <a:ext cx="533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Повторите задания как на предыдущей странице.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8047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для создания игр на сайт\для создания слайд-игр\память2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4392488" cy="5343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627784" y="47667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картинка спряталась?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39947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\для создания игр на сайт\для создания слайд-игр\память7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093940" cy="6213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632082" y="404664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нарисовано в облачке?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такой же предмет на картинке.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ещё нарисовано на картинке?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цвета?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нужны эти предметы?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3027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\для создания игр на сайт\для создания слайд-игр\память8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259527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076056" y="692696"/>
            <a:ext cx="3744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нарисовано в облачке?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такие же предметы  на картинке.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ещё нарисовано на картинке?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цвета?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нужны эти предметы?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32220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та\для создания игр на сайт\для создания слайд-игр\памятье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600996" cy="5626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652120" y="620688"/>
            <a:ext cx="3096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нарисовано в облачке?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такой же предмет на картинке.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ещё нарисовано на картинке?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цвета?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нужны эти предметы?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думаешь, что лежит в коробке?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887096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для создания игр на сайт\для создания слайд-игр\память5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5359561" cy="6484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156176" y="692696"/>
            <a:ext cx="2520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пару.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обувь есть у тебя?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обувь ты носишь летом, зимой?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обувь носит мама, папа, бабушка, дедушка?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0606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работа\для создания игр на сайт\для создания слайд-игр\тестщ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5" y="1052736"/>
            <a:ext cx="4968552" cy="5255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516216" y="458569"/>
            <a:ext cx="2304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 твоя любимая кружка?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папина кружка? (мамина, бабушкина, дедушкина)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хранятся кружки у вас дома?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9465" y="458569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пару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309242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та\для создания игр на сайт\для создания слайд-игр\память9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8123"/>
            <a:ext cx="3896292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274587" y="260648"/>
            <a:ext cx="4817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пару.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предметы и их цвет.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работа\для создания игр на сайт\для создания слайд-игр\счёт300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883579" cy="4775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58413142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444</Words>
  <Application>Microsoft Office PowerPoint</Application>
  <PresentationFormat>Экран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student03</cp:lastModifiedBy>
  <cp:revision>15</cp:revision>
  <dcterms:created xsi:type="dcterms:W3CDTF">2014-06-02T15:46:21Z</dcterms:created>
  <dcterms:modified xsi:type="dcterms:W3CDTF">2014-06-04T04:15:05Z</dcterms:modified>
</cp:coreProperties>
</file>