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8" r:id="rId9"/>
    <p:sldId id="267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EF57-FF0E-4DEF-8F49-ACE8BDABA74A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8D62-2727-449D-B1AC-5F4DB58BE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DABB02-4BFB-495D-98A8-E6415D18E68D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0537-3AEA-4728-93AC-D207F4D03D2A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39F9-BC35-42D6-ABF4-7D3C2C96298A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44C185-3ABB-4F18-86AA-D0151D4BB637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1C5B30-CD07-40D1-9602-7C7EAD0742E8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789C-01BF-4D43-A978-330F0B923A6B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DF18-921C-4511-8BEA-CE3FC12F9787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AC4D47-D8EF-420E-95F9-F8BAC8E6377D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0BD-3252-4D33-A910-52530D78E7CA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B6299C-C9AD-4B42-9536-B47EB6D4FDB4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6D56ED-F48F-4A53-A04D-34F129F98D48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CF995E-69DB-4184-8DBB-BBB14705C31B}" type="datetime1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A8316A-BABC-4701-BB32-08483AE8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ld.nanya.ru/beta/articles/42418.html" TargetMode="External"/><Relationship Id="rId2" Type="http://schemas.openxmlformats.org/officeDocument/2006/relationships/hyperlink" Target="http://iplayer.fm/q/&#1075;&#1091;&#1076;&#1086;&#1082;+&#1087;&#1072;&#1088;&#1086;&#1074;&#1086;&#1079;&#1072;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uzofon.com/search/&#1052;&#1091;&#1079;&#1099;&#1082;&#1072;%20&#1047;&#1080;&#1084;&#1099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50;\Zvuk_parovoza_-_Priblizhenie_gudok_stuk_koles_ostanovka_(iplayer.fm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2;&#1050;\&#1057;&#1050;&#1040;&#1047;&#1054;&#1063;&#1053;&#1040;&#1071;-&#1047;&#1048;&#1052;&#1053;&#1071;&#1071;-&#1052;&#1045;&#1051;&#1054;&#1044;&#1048;&#1071;-(muzofon.com)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14818"/>
            <a:ext cx="6172200" cy="80374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Величина предметов.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Игровое занятие.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786454"/>
            <a:ext cx="5886464" cy="65990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Составили: Дятлова В.К., воспитатель;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Зайцева А. С., воспитатель.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МК СКОУ «Специальная (коррекционная) начальная школа – детский сад №235» для обучающихся и воспитанников с ограниченными возможностями здоровья.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071546"/>
            <a:ext cx="28575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642910" y="357166"/>
            <a:ext cx="3643338" cy="2071702"/>
          </a:xfrm>
          <a:prstGeom prst="wedgeEllipseCallout">
            <a:avLst>
              <a:gd name="adj1" fmla="val 78211"/>
              <a:gd name="adj2" fmla="val 2637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Молодцы, ребята. Вы справились со всеми заданиями и помогли мне найти дедушку.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 скорой встречи!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85795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Список источников.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http://forchel.ru/7184-parovozik-s-ciframi.html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http://iplayer.fm/q/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гудок+паровоза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http://old.nanya.ru/beta/articles/42418.html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http://muzofon.com/search/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Музыка%20Зимы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http://dmitoks.ru/svoimi-rukami/snezhinki-bumagi-sxemy.html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Сычева Г.Е. «Формирование элементарных математических представлений у дошкольников», М., 2004.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Большукова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Н.Я. «Организация образования дошкольников в формах игры, средствами сказки», Новосибирск, 1999.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714356"/>
            <a:ext cx="33638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857224" y="357166"/>
            <a:ext cx="3357586" cy="1357322"/>
          </a:xfrm>
          <a:prstGeom prst="wedgeEllipseCallout">
            <a:avLst>
              <a:gd name="adj1" fmla="val 59894"/>
              <a:gd name="adj2" fmla="val 4331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Здравствуйте, меня зовут Почемучка.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92" t="1163" r="566" b="1163"/>
          <a:stretch>
            <a:fillRect/>
          </a:stretch>
        </p:blipFill>
        <p:spPr bwMode="auto">
          <a:xfrm>
            <a:off x="357158" y="285728"/>
            <a:ext cx="77867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Zvuk_parovoza_-_Priblizhenie_gudok_stuk_koles_ostanov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357166"/>
            <a:ext cx="304800" cy="3048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00034" y="1357298"/>
            <a:ext cx="4143404" cy="4500594"/>
            <a:chOff x="1928794" y="1285860"/>
            <a:chExt cx="4143404" cy="450059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786050" y="2714620"/>
              <a:ext cx="2428892" cy="2071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357554" y="1643050"/>
              <a:ext cx="1285884" cy="1071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28794" y="2786058"/>
              <a:ext cx="857256" cy="642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14942" y="2786058"/>
              <a:ext cx="857256" cy="642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43174" y="4786322"/>
              <a:ext cx="857256" cy="8572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00562" y="4786322"/>
              <a:ext cx="857256" cy="8572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85984" y="5643578"/>
              <a:ext cx="1214446" cy="142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429124" y="5643578"/>
              <a:ext cx="1214446" cy="142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 flipH="1" flipV="1">
              <a:off x="3571868" y="1857364"/>
              <a:ext cx="214313" cy="214314"/>
              <a:chOff x="2000231" y="1214422"/>
              <a:chExt cx="285753" cy="28575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000232" y="1214422"/>
                <a:ext cx="285752" cy="28575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 flipV="1">
                <a:off x="2000231" y="1214422"/>
                <a:ext cx="171451" cy="1714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 flipH="1" flipV="1">
              <a:off x="4214810" y="1857364"/>
              <a:ext cx="214313" cy="214314"/>
              <a:chOff x="2000231" y="1214422"/>
              <a:chExt cx="285753" cy="28575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000232" y="1214422"/>
                <a:ext cx="285752" cy="28575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flipV="1">
                <a:off x="2000231" y="1214422"/>
                <a:ext cx="171451" cy="1714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Скругленный прямоугольник 15"/>
            <p:cNvSpPr/>
            <p:nvPr/>
          </p:nvSpPr>
          <p:spPr>
            <a:xfrm>
              <a:off x="3143240" y="1285860"/>
              <a:ext cx="1643074" cy="3571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929058" y="2143116"/>
              <a:ext cx="142876" cy="1428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857620" y="2428868"/>
              <a:ext cx="285752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ьная выноска 19"/>
          <p:cNvSpPr/>
          <p:nvPr/>
        </p:nvSpPr>
        <p:spPr>
          <a:xfrm>
            <a:off x="3643306" y="357166"/>
            <a:ext cx="3714776" cy="1143008"/>
          </a:xfrm>
          <a:prstGeom prst="wedgeEllipseCallout">
            <a:avLst>
              <a:gd name="adj1" fmla="val -57346"/>
              <a:gd name="adj2" fmla="val 1081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Считай Второй живет в доме похожем на меня.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000628" y="2500306"/>
            <a:ext cx="3500462" cy="3027998"/>
            <a:chOff x="5000628" y="2500306"/>
            <a:chExt cx="3500462" cy="3027998"/>
          </a:xfrm>
        </p:grpSpPr>
        <p:sp>
          <p:nvSpPr>
            <p:cNvPr id="21" name="Прямоугольник 20"/>
            <p:cNvSpPr/>
            <p:nvPr/>
          </p:nvSpPr>
          <p:spPr>
            <a:xfrm rot="10800000" flipV="1">
              <a:off x="5500694" y="3214686"/>
              <a:ext cx="2614634" cy="23136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143636" y="3714752"/>
              <a:ext cx="1285884" cy="10001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2" idx="0"/>
              <a:endCxn id="22" idx="2"/>
            </p:cNvCxnSpPr>
            <p:nvPr/>
          </p:nvCxnSpPr>
          <p:spPr>
            <a:xfrm rot="16200000" flipH="1">
              <a:off x="6286512" y="4214818"/>
              <a:ext cx="1000132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кругленный прямоугольник 25"/>
            <p:cNvSpPr/>
            <p:nvPr/>
          </p:nvSpPr>
          <p:spPr>
            <a:xfrm>
              <a:off x="5000628" y="2500306"/>
              <a:ext cx="3500462" cy="71438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142976" y="1643050"/>
            <a:ext cx="3571900" cy="4357718"/>
            <a:chOff x="1785918" y="2000240"/>
            <a:chExt cx="3571900" cy="4357718"/>
          </a:xfrm>
        </p:grpSpPr>
        <p:sp>
          <p:nvSpPr>
            <p:cNvPr id="2" name="Овал 1"/>
            <p:cNvSpPr/>
            <p:nvPr/>
          </p:nvSpPr>
          <p:spPr>
            <a:xfrm>
              <a:off x="2214546" y="3286124"/>
              <a:ext cx="2857520" cy="27146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3000364" y="2143116"/>
              <a:ext cx="1285884" cy="11430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78631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92879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929058" y="5786454"/>
              <a:ext cx="1428760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785918" y="5786454"/>
              <a:ext cx="1428760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000364" y="2000240"/>
              <a:ext cx="1428760" cy="285752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286116" y="2500306"/>
              <a:ext cx="285752" cy="285752"/>
              <a:chOff x="857224" y="1000108"/>
              <a:chExt cx="357190" cy="35719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857224" y="1000108"/>
                <a:ext cx="357190" cy="35719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000100" y="1071546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786182" y="2500306"/>
              <a:ext cx="285752" cy="285752"/>
              <a:chOff x="857224" y="1000108"/>
              <a:chExt cx="357190" cy="357190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857224" y="1000108"/>
                <a:ext cx="357190" cy="35719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000100" y="1071546"/>
                <a:ext cx="214314" cy="21431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Овал 14"/>
            <p:cNvSpPr/>
            <p:nvPr/>
          </p:nvSpPr>
          <p:spPr>
            <a:xfrm>
              <a:off x="3428992" y="3000372"/>
              <a:ext cx="428628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 flipV="1">
              <a:off x="3571868" y="2786058"/>
              <a:ext cx="142876" cy="14287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вальная выноска 17"/>
          <p:cNvSpPr/>
          <p:nvPr/>
        </p:nvSpPr>
        <p:spPr>
          <a:xfrm>
            <a:off x="4786314" y="357166"/>
            <a:ext cx="3857652" cy="857256"/>
          </a:xfrm>
          <a:prstGeom prst="wedgeEllipseCallout">
            <a:avLst>
              <a:gd name="adj1" fmla="val -59549"/>
              <a:gd name="adj2" fmla="val 1336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Он живет по правой стороне улицы.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785786" y="571480"/>
            <a:ext cx="3214710" cy="5715040"/>
            <a:chOff x="2898386" y="1000108"/>
            <a:chExt cx="2832836" cy="5286412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3214678" y="2071678"/>
              <a:ext cx="2214578" cy="3357586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3500430" y="1000108"/>
              <a:ext cx="1714512" cy="1214446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17359468">
              <a:off x="2993415" y="2554415"/>
              <a:ext cx="857256" cy="1047314"/>
            </a:xfrm>
            <a:prstGeom prst="triangle">
              <a:avLst>
                <a:gd name="adj" fmla="val 48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4246891">
              <a:off x="4778937" y="2553762"/>
              <a:ext cx="857256" cy="1047314"/>
            </a:xfrm>
            <a:prstGeom prst="triangle">
              <a:avLst>
                <a:gd name="adj" fmla="val 48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0800000">
              <a:off x="4714876" y="5429264"/>
              <a:ext cx="500066" cy="857256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0800000">
              <a:off x="3571868" y="5429264"/>
              <a:ext cx="500066" cy="857256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929058" y="1500174"/>
              <a:ext cx="428628" cy="214314"/>
              <a:chOff x="928662" y="1000108"/>
              <a:chExt cx="785818" cy="428628"/>
            </a:xfrm>
          </p:grpSpPr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928662" y="1000108"/>
                <a:ext cx="785818" cy="428628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1142977" y="1142986"/>
                <a:ext cx="309564" cy="14287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357686" y="1500174"/>
              <a:ext cx="428628" cy="214314"/>
              <a:chOff x="928662" y="1000108"/>
              <a:chExt cx="785818" cy="428628"/>
            </a:xfrm>
          </p:grpSpPr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928662" y="1000108"/>
                <a:ext cx="785818" cy="428628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1142977" y="1142986"/>
                <a:ext cx="309564" cy="14287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Равнобедренный треугольник 14"/>
            <p:cNvSpPr/>
            <p:nvPr/>
          </p:nvSpPr>
          <p:spPr>
            <a:xfrm>
              <a:off x="4214810" y="1785926"/>
              <a:ext cx="214314" cy="14287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flipV="1">
              <a:off x="4000496" y="2000240"/>
              <a:ext cx="714380" cy="142876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вальная выноска 17"/>
          <p:cNvSpPr/>
          <p:nvPr/>
        </p:nvSpPr>
        <p:spPr>
          <a:xfrm>
            <a:off x="4429124" y="285728"/>
            <a:ext cx="3857652" cy="1000132"/>
          </a:xfrm>
          <a:prstGeom prst="wedgeEllipseCallout">
            <a:avLst>
              <a:gd name="adj1" fmla="val -74758"/>
              <a:gd name="adj2" fmla="val 850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Дом Считая Второго седьмой от начала улице.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0"/>
            <a:ext cx="142876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786058"/>
            <a:ext cx="2154622" cy="36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85926"/>
            <a:ext cx="2571800" cy="48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0"/>
            <a:ext cx="1571636" cy="255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40640" y="5426997"/>
            <a:ext cx="1368275" cy="6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571744"/>
            <a:ext cx="1643074" cy="402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0885 0.322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21 0.324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34514 0.255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2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7865 -0.255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3099 -0.262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521 -0.237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00042"/>
            <a:ext cx="33638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85720" y="214290"/>
            <a:ext cx="4929222" cy="2786082"/>
          </a:xfrm>
          <a:prstGeom prst="wedgeEllipseCallout">
            <a:avLst>
              <a:gd name="adj1" fmla="val 72256"/>
              <a:gd name="adj2" fmla="val 78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Ребята, я со своими друзьями хочу украсить город геометрических фигур к новому году. Помогите мне сделать гирлянды из снежинок.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Соберите снежинки от самой большой до самой маленькой.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1928367" cy="19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357562"/>
            <a:ext cx="15001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643314"/>
            <a:ext cx="1214446" cy="12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572008"/>
            <a:ext cx="990608" cy="9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500702"/>
            <a:ext cx="633418" cy="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196627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316A-BABC-4701-BB32-08483AE8C95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СКАЗОЧНАЯ-ЗИМНЯЯ-МЕЛОДИЯ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9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</TotalTime>
  <Words>186</Words>
  <Application>Microsoft Office PowerPoint</Application>
  <PresentationFormat>Экран (4:3)</PresentationFormat>
  <Paragraphs>31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Величина предметов. Игровое занятие.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Величина предметов. Игровое занятие.</dc:title>
  <dc:creator>Зайцева А.С.</dc:creator>
  <cp:lastModifiedBy>Зайцева А.С.</cp:lastModifiedBy>
  <cp:revision>19</cp:revision>
  <dcterms:created xsi:type="dcterms:W3CDTF">2012-05-01T08:34:13Z</dcterms:created>
  <dcterms:modified xsi:type="dcterms:W3CDTF">2012-05-09T10:12:49Z</dcterms:modified>
</cp:coreProperties>
</file>