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73" autoAdjust="0"/>
  </p:normalViewPr>
  <p:slideViewPr>
    <p:cSldViewPr>
      <p:cViewPr>
        <p:scale>
          <a:sx n="59" d="100"/>
          <a:sy n="59" d="100"/>
        </p:scale>
        <p:origin x="-1512" y="-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3A22-1090-41C3-9E7A-0E41F85F5523}" type="datetimeFigureOut">
              <a:rPr lang="ru-RU" smtClean="0"/>
              <a:pPr/>
              <a:t>21.12.14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7C3396-8069-43A1-8F23-AAEC58819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3A22-1090-41C3-9E7A-0E41F85F5523}" type="datetimeFigureOut">
              <a:rPr lang="ru-RU" smtClean="0"/>
              <a:pPr/>
              <a:t>21.12.14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3396-8069-43A1-8F23-AAEC58819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3A22-1090-41C3-9E7A-0E41F85F5523}" type="datetimeFigureOut">
              <a:rPr lang="ru-RU" smtClean="0"/>
              <a:pPr/>
              <a:t>21.12.14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3396-8069-43A1-8F23-AAEC58819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3A22-1090-41C3-9E7A-0E41F85F5523}" type="datetimeFigureOut">
              <a:rPr lang="ru-RU" smtClean="0"/>
              <a:pPr/>
              <a:t>21.12.14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7C3396-8069-43A1-8F23-AAEC58819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3A22-1090-41C3-9E7A-0E41F85F5523}" type="datetimeFigureOut">
              <a:rPr lang="ru-RU" smtClean="0"/>
              <a:pPr/>
              <a:t>21.12.14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3396-8069-43A1-8F23-AAEC58819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3A22-1090-41C3-9E7A-0E41F85F5523}" type="datetimeFigureOut">
              <a:rPr lang="ru-RU" smtClean="0"/>
              <a:pPr/>
              <a:t>21.12.14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3396-8069-43A1-8F23-AAEC58819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3A22-1090-41C3-9E7A-0E41F85F5523}" type="datetimeFigureOut">
              <a:rPr lang="ru-RU" smtClean="0"/>
              <a:pPr/>
              <a:t>21.12.14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7C3396-8069-43A1-8F23-AAEC58819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3A22-1090-41C3-9E7A-0E41F85F5523}" type="datetimeFigureOut">
              <a:rPr lang="ru-RU" smtClean="0"/>
              <a:pPr/>
              <a:t>21.12.14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3396-8069-43A1-8F23-AAEC58819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3A22-1090-41C3-9E7A-0E41F85F5523}" type="datetimeFigureOut">
              <a:rPr lang="ru-RU" smtClean="0"/>
              <a:pPr/>
              <a:t>21.12.14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3396-8069-43A1-8F23-AAEC58819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3A22-1090-41C3-9E7A-0E41F85F5523}" type="datetimeFigureOut">
              <a:rPr lang="ru-RU" smtClean="0"/>
              <a:pPr/>
              <a:t>21.12.14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3396-8069-43A1-8F23-AAEC58819E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3A22-1090-41C3-9E7A-0E41F85F5523}" type="datetimeFigureOut">
              <a:rPr lang="ru-RU" smtClean="0"/>
              <a:pPr/>
              <a:t>21.12.14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3396-8069-43A1-8F23-AAEC58819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3D3A22-1090-41C3-9E7A-0E41F85F5523}" type="datetimeFigureOut">
              <a:rPr lang="ru-RU" smtClean="0"/>
              <a:pPr/>
              <a:t>21.12.14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7C3396-8069-43A1-8F23-AAEC58819E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56.jpeg"/><Relationship Id="rId7" Type="http://schemas.openxmlformats.org/officeDocument/2006/relationships/image" Target="../media/image57.jpeg"/><Relationship Id="rId8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Игрушки в жизни ребенка.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000240"/>
            <a:ext cx="6400800" cy="38576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300" b="1" i="1" dirty="0" smtClean="0">
                <a:solidFill>
                  <a:srgbClr val="002060"/>
                </a:solidFill>
              </a:rPr>
              <a:t>Презентация к родительскому собранию во второй младшей группе 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/>
          </a:p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Подготовила: Гурина Наталья Ивановна,</a:t>
            </a:r>
          </a:p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воспитатель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v3toys.ru/kiwi-public-data/Kiwi_Img/53010h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-1"/>
            <a:ext cx="4929222" cy="4183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www.superheroes.ru/i/p/HAS89178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428868"/>
            <a:ext cx="4000528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goza-shop.ru/_modules/catalog/img/1896p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7628" cy="3857628"/>
          </a:xfrm>
          <a:prstGeom prst="rect">
            <a:avLst/>
          </a:prstGeom>
          <a:noFill/>
        </p:spPr>
      </p:pic>
      <p:pic>
        <p:nvPicPr>
          <p:cNvPr id="23556" name="Picture 4" descr="http://s018.radikal.ru/i515/1201/35/1dc66f2720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1" y="142852"/>
            <a:ext cx="2286016" cy="3714776"/>
          </a:xfrm>
          <a:prstGeom prst="rect">
            <a:avLst/>
          </a:prstGeom>
          <a:noFill/>
        </p:spPr>
      </p:pic>
      <p:pic>
        <p:nvPicPr>
          <p:cNvPr id="23558" name="Picture 6" descr="http://images.yakaboo.ua/i_upload/galery/preview/35/17/73/65/73659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857628"/>
            <a:ext cx="3313430" cy="2786082"/>
          </a:xfrm>
          <a:prstGeom prst="rect">
            <a:avLst/>
          </a:prstGeom>
          <a:noFill/>
        </p:spPr>
      </p:pic>
      <p:pic>
        <p:nvPicPr>
          <p:cNvPr id="23560" name="Picture 8" descr="http://062012.imgbb.ru/0/e/a/0eaace692a9b2e76631066f6951b603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42852"/>
            <a:ext cx="3000396" cy="3643338"/>
          </a:xfrm>
          <a:prstGeom prst="rect">
            <a:avLst/>
          </a:prstGeom>
          <a:noFill/>
        </p:spPr>
      </p:pic>
      <p:pic>
        <p:nvPicPr>
          <p:cNvPr id="23562" name="Picture 10" descr="http://img-fotki.yandex.ru/get/4403/natali-usoltsewa.2/0_766eb_35f2f980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000504"/>
            <a:ext cx="4429156" cy="2500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26" y="3357562"/>
            <a:ext cx="878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002060"/>
                </a:solidFill>
              </a:rPr>
              <a:t>Игрушки </a:t>
            </a:r>
            <a:r>
              <a:rPr lang="ru-RU" sz="2000" b="1" i="1" u="sng" dirty="0">
                <a:solidFill>
                  <a:srgbClr val="002060"/>
                </a:solidFill>
              </a:rPr>
              <a:t>необходимые для развития детей раннего возраста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tigrusha.ru/img/p/1132-2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928670"/>
            <a:ext cx="2571768" cy="2571769"/>
          </a:xfrm>
          <a:prstGeom prst="rect">
            <a:avLst/>
          </a:prstGeom>
          <a:noFill/>
        </p:spPr>
      </p:pic>
      <p:pic>
        <p:nvPicPr>
          <p:cNvPr id="8" name="Picture 10" descr="http://img-sotmarket.ru/140x200/img/detskie_tovary/detskie_igrushki/kukly/zapf_creation/f03_zapf_creation_baby_born_interaktivnaja_43_sm_815_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500174"/>
            <a:ext cx="1785950" cy="4013371"/>
          </a:xfrm>
          <a:prstGeom prst="rect">
            <a:avLst/>
          </a:prstGeom>
          <a:noFill/>
        </p:spPr>
      </p:pic>
      <p:pic>
        <p:nvPicPr>
          <p:cNvPr id="9" name="Picture 14" descr="http://www.mirmalisha.ru/images/product_images/popup_images/4653_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077" y="785794"/>
            <a:ext cx="2817889" cy="2357454"/>
          </a:xfrm>
          <a:prstGeom prst="rect">
            <a:avLst/>
          </a:prstGeom>
          <a:noFill/>
        </p:spPr>
      </p:pic>
      <p:pic>
        <p:nvPicPr>
          <p:cNvPr id="10" name="Picture 2" descr="http://www.veselinka.su/content/catalog/big/1759_im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714752"/>
            <a:ext cx="3143272" cy="2428892"/>
          </a:xfrm>
          <a:prstGeom prst="rect">
            <a:avLst/>
          </a:prstGeom>
          <a:noFill/>
        </p:spPr>
      </p:pic>
      <p:pic>
        <p:nvPicPr>
          <p:cNvPr id="11" name="Picture 12" descr="http://rada-baby.ru/products_pictures/detskie-vesy-zavod--363-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577930"/>
            <a:ext cx="2156069" cy="29819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57356" y="357167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Игрушки из реальной жизни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428604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Игрушки, помогающие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выплеснуть агрессию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http://shaiba-dom.ru/_photo/igri/dar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1571612"/>
            <a:ext cx="2314564" cy="2314565"/>
          </a:xfrm>
          <a:prstGeom prst="rect">
            <a:avLst/>
          </a:prstGeom>
          <a:noFill/>
        </p:spPr>
      </p:pic>
      <p:pic>
        <p:nvPicPr>
          <p:cNvPr id="4" name="Picture 6" descr="http://www.mirigrushek.net/images/product_images/original_images/2106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2657498" cy="1771665"/>
          </a:xfrm>
          <a:prstGeom prst="rect">
            <a:avLst/>
          </a:prstGeom>
          <a:noFill/>
        </p:spPr>
      </p:pic>
      <p:pic>
        <p:nvPicPr>
          <p:cNvPr id="5" name="Picture 8" descr="http://www.eradetstva.ru/products_pictures/big/Bokserskiy_nabor_RF_malyy-3953-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4857760"/>
            <a:ext cx="1903500" cy="1714512"/>
          </a:xfrm>
          <a:prstGeom prst="rect">
            <a:avLst/>
          </a:prstGeom>
          <a:noFill/>
        </p:spPr>
      </p:pic>
      <p:pic>
        <p:nvPicPr>
          <p:cNvPr id="6" name="Picture 10" descr="http://up.metachan.ru/jpg/1278/127863285736758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429132"/>
            <a:ext cx="2536048" cy="2028816"/>
          </a:xfrm>
          <a:prstGeom prst="rect">
            <a:avLst/>
          </a:prstGeom>
          <a:noFill/>
        </p:spPr>
      </p:pic>
      <p:pic>
        <p:nvPicPr>
          <p:cNvPr id="7" name="Picture 12" descr="http://chembarisova.ru/sbip_files_product/3000/2245/8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071942"/>
            <a:ext cx="1753732" cy="2286016"/>
          </a:xfrm>
          <a:prstGeom prst="rect">
            <a:avLst/>
          </a:prstGeom>
          <a:noFill/>
        </p:spPr>
      </p:pic>
      <p:pic>
        <p:nvPicPr>
          <p:cNvPr id="8" name="Picture 16" descr="http://www.modelkits.com.ua/images/rsgallery/original/Foto_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857364"/>
            <a:ext cx="2714644" cy="1640327"/>
          </a:xfrm>
          <a:prstGeom prst="rect">
            <a:avLst/>
          </a:prstGeom>
          <a:noFill/>
        </p:spPr>
      </p:pic>
      <p:pic>
        <p:nvPicPr>
          <p:cNvPr id="9" name="Picture 14" descr="http://storage0.dms.mpinteractiv.ro/media/401/581/7967/6447675/1/ball.jpg?width=6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500438"/>
            <a:ext cx="2121682" cy="2029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71480"/>
            <a:ext cx="8001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Игрушки для развития творческой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фантазии и самовыражения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&amp;Kcy;&amp;ocy;&amp;ncy;&amp;scy;&amp;tcy;&amp;rcy;&amp;ucy;&amp;kcy;&amp;tcy;&amp;ocy;&amp;rcy; 40 &amp;dcy;&amp;iecy;&amp;tcy;&amp;acy;&amp;lcy;&amp;iecy;&amp;jcy; Pils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1887712"/>
            <a:ext cx="2047856" cy="2337847"/>
          </a:xfrm>
          <a:prstGeom prst="rect">
            <a:avLst/>
          </a:prstGeom>
          <a:noFill/>
        </p:spPr>
      </p:pic>
      <p:pic>
        <p:nvPicPr>
          <p:cNvPr id="4" name="Picture 6" descr="http://www.segment.ru/data/images/plastilin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4409461"/>
            <a:ext cx="2871780" cy="2081000"/>
          </a:xfrm>
          <a:prstGeom prst="rect">
            <a:avLst/>
          </a:prstGeom>
          <a:noFill/>
        </p:spPr>
      </p:pic>
      <p:pic>
        <p:nvPicPr>
          <p:cNvPr id="5" name="Picture 8" descr="http://im6-tub-ru.yandex.net/i?id=341737594-25-72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429132"/>
            <a:ext cx="2784146" cy="2136488"/>
          </a:xfrm>
          <a:prstGeom prst="rect">
            <a:avLst/>
          </a:prstGeom>
          <a:noFill/>
        </p:spPr>
      </p:pic>
      <p:pic>
        <p:nvPicPr>
          <p:cNvPr id="6" name="Picture 10" descr="http://web-igrushki.ru/img/10010929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857364"/>
            <a:ext cx="1905000" cy="1905000"/>
          </a:xfrm>
          <a:prstGeom prst="rect">
            <a:avLst/>
          </a:prstGeom>
          <a:noFill/>
        </p:spPr>
      </p:pic>
      <p:pic>
        <p:nvPicPr>
          <p:cNvPr id="7" name="Picture 12" descr="http://www.hohloma.org/images/tovary/00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1857364"/>
            <a:ext cx="1643074" cy="2280949"/>
          </a:xfrm>
          <a:prstGeom prst="rect">
            <a:avLst/>
          </a:prstGeom>
          <a:noFill/>
        </p:spPr>
      </p:pic>
      <p:pic>
        <p:nvPicPr>
          <p:cNvPr id="8" name="Picture 16" descr="http://www.korablik.ru/upload/catalog/585/585_6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4643446"/>
            <a:ext cx="2286016" cy="1914520"/>
          </a:xfrm>
          <a:prstGeom prst="rect">
            <a:avLst/>
          </a:prstGeom>
          <a:noFill/>
        </p:spPr>
      </p:pic>
      <p:pic>
        <p:nvPicPr>
          <p:cNvPr id="9" name="Picture 14" descr="http://sh14.oskoluno.ru/images/psiholog.files/for_husb.files/image00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785926"/>
            <a:ext cx="2357454" cy="186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7072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Развивающие: настольно- печатные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endParaRPr lang="ru-RU" dirty="0"/>
          </a:p>
        </p:txBody>
      </p:sp>
      <p:pic>
        <p:nvPicPr>
          <p:cNvPr id="3" name="Picture 2" descr="http://www.megakot.ru/pictures/umnye_igry_rebusy_00032909_la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3" y="4143380"/>
            <a:ext cx="2214577" cy="2214578"/>
          </a:xfrm>
          <a:prstGeom prst="rect">
            <a:avLst/>
          </a:prstGeom>
          <a:noFill/>
        </p:spPr>
      </p:pic>
      <p:pic>
        <p:nvPicPr>
          <p:cNvPr id="4" name="Picture 4" descr="http://linerost.ru/d/301394/d/2_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4143380"/>
            <a:ext cx="2357454" cy="2357454"/>
          </a:xfrm>
          <a:prstGeom prst="rect">
            <a:avLst/>
          </a:prstGeom>
          <a:noFill/>
        </p:spPr>
      </p:pic>
      <p:pic>
        <p:nvPicPr>
          <p:cNvPr id="5" name="Picture 8" descr="http://images.tiu.ru/68511_w640_h640_000179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928802"/>
            <a:ext cx="2540835" cy="1785950"/>
          </a:xfrm>
          <a:prstGeom prst="rect">
            <a:avLst/>
          </a:prstGeom>
          <a:noFill/>
        </p:spPr>
      </p:pic>
      <p:pic>
        <p:nvPicPr>
          <p:cNvPr id="6" name="Picture 10" descr="http://www.sadikam.ru/published/publicdata/SADIKAM31/attachments/SC/products_pictures/11286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857364"/>
            <a:ext cx="2500330" cy="2050272"/>
          </a:xfrm>
          <a:prstGeom prst="rect">
            <a:avLst/>
          </a:prstGeom>
          <a:noFill/>
        </p:spPr>
      </p:pic>
      <p:pic>
        <p:nvPicPr>
          <p:cNvPr id="7" name="Picture 6" descr="http://hoztovar-spb.ru/d/237409/d/imag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143380"/>
            <a:ext cx="2381240" cy="2381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2357430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внимание!!!</a:t>
            </a:r>
            <a:endParaRPr lang="ru-RU" sz="44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«Чтобы вырасти здоровым ребенком, детям не требуется уметь читать – им требуется уметь играть!» Фред </a:t>
            </a:r>
            <a:r>
              <a:rPr lang="ru-RU" sz="3600" b="1" i="1" dirty="0" err="1">
                <a:solidFill>
                  <a:srgbClr val="FF0000"/>
                </a:solidFill>
              </a:rPr>
              <a:t>Роджерс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3929066"/>
            <a:ext cx="635798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Каков ребенок в игре, таков во многом он будет на работе , когда вырастет</a:t>
            </a:r>
            <a:r>
              <a:rPr lang="ru-RU" b="1" dirty="0" smtClean="0">
                <a:latin typeface="+mj-lt"/>
              </a:rPr>
              <a:t>.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Макаренко А.С.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kiddyboom.ua/images/extra_images/original/extra-image-48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292895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http://www.bawi.ru/images/resize/750-750-piramida_malyutka_plastmaster_99614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071810"/>
            <a:ext cx="224942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http://www.entertainmentearth.com/images/AUTOIMAGES/DG575l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106" y="3286124"/>
            <a:ext cx="271461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50" name="Picture 14" descr="http://agulife.ru/media/photos/gallery/d41d8cd98f00b204e9800998ecf8427e_351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357166"/>
            <a:ext cx="2881366" cy="288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52" name="Picture 16" descr="http://www.laspik.ru/published/publicdata/LASPIKRLASPIK09/attachments/SC/products_pictures/18-5677-24f_en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143248"/>
            <a:ext cx="335758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54" name="Picture 18" descr="http://www.regional.com.ua/data/uploaded/01cb5ffa-44b1-4347-81d8-74b1c8557e7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85728"/>
            <a:ext cx="314327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neopod.ru/images/products/large/0/igrushka_deti_4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1" y="214290"/>
            <a:ext cx="408217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5mir.ru/UserFiles/Image/img144_62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643314"/>
            <a:ext cx="3214710" cy="300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price-list.in.ua/item_foto_469052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571876"/>
            <a:ext cx="3857652" cy="307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www.toyshopuk.co.uk/images/supplier/422/pokemon-toy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0"/>
            <a:ext cx="349220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elmama.runbelmama.runorum.belmama.ru/image/58963_3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380723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www.petrushka-igrushka.ru/admin/pictures/7332019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907403"/>
            <a:ext cx="4232700" cy="295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628" y="571480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Самым "опасным" игрушечным материалом по праву считается пластмасса. Ведь именно на ней чаще всего появляются сколы и трещины. Разбившись, пластмасса разлетается на множество мелких кусочков, каждый из которых представляет для малыша опасность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4572008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Дерево, например, также может разломиться, только не на осколки, а на мелкие занозы, что еще опасней для ребенка, ведь их крайне сложно доставать из ладошек.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s42.radikal.ru/i097/1303/a5/cf3f76ce86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494578"/>
            <a:ext cx="3571900" cy="3173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images.gittigidiyor.com/6249/Manyetik-Lego-250-Parca__62493244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418770"/>
            <a:ext cx="3429024" cy="3301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www.lollypin.ru/upload/iblock/5e9/2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8812"/>
            <a:ext cx="4000528" cy="3444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http://www.gerdavlad.ru/pic/products/pic3/14067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6384" y="214290"/>
            <a:ext cx="4479020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.4pk.ru/79807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0"/>
            <a:ext cx="3571900" cy="3508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www.gorodoktoys.ru/files/pageimage/38477-1141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0"/>
            <a:ext cx="4286280" cy="4286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www.otoys.ru/picturesNew/tolo_toys/b_8738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3500414"/>
            <a:ext cx="3357586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www.igrushka-spb.ru/published/publicdata/IGRUSH12WA/attachments/SC/products_pictures/40195191m_en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949465"/>
            <a:ext cx="3688359" cy="2908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4detey.ru/published/publicdata/PERFERR4D/attachments/SC/products_pictures/37224_chelovek-pa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290"/>
            <a:ext cx="2961015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baby-ko.com.ua/uploads/images/products/full/item_23768_1_41262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0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://static.insales.ru/images/products/1/683/1942187/large_z_5cc37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4572000" cy="3048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http://www.nygus-sklep.nazwa.pl/Pluszaki-potworzaki/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214687"/>
            <a:ext cx="3846677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lovitovar.ru/netcat_files/catalog/previewmid/img16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3500462" cy="262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 descr="http://www.lovitovar.ru/netcat_files/catalog/previewmid/img17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357166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http://stavropol.sp2all.ru/images/products/791580_myagkaya_igrushka_zmey_goryinyich_7_fraz_razmer_30x20_s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286124"/>
            <a:ext cx="4000559" cy="3000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6" name="Picture 12" descr="http://savepic.ru/25603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1214422"/>
            <a:ext cx="1986939" cy="368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8" name="Picture 14" descr="http://www.rustoys.ru/toys/images/b/baran_filimonov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071810"/>
            <a:ext cx="250507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</TotalTime>
  <Words>170</Words>
  <Application>Microsoft Macintosh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Игрушки в жизни ребенка.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Nataly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 в жизни ребенка.</dc:title>
  <dc:creator>Nataly</dc:creator>
  <cp:lastModifiedBy>Андрей</cp:lastModifiedBy>
  <cp:revision>25</cp:revision>
  <dcterms:created xsi:type="dcterms:W3CDTF">2013-11-24T13:26:31Z</dcterms:created>
  <dcterms:modified xsi:type="dcterms:W3CDTF">2014-12-21T19:48:09Z</dcterms:modified>
</cp:coreProperties>
</file>