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41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1EA6CD-3E26-4523-B843-DC4B685BAE1B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706821-22B2-4FA9-87D8-E0EBF089E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41A86D-917C-43B0-9714-A5804AC6262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835C0-5476-4B7E-99E5-9CCE30A843E8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04EC-8C5B-43BA-8BAC-A231F84D4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6D4C-84E3-459D-A8D8-07D1BBF2EE16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9AD0-2029-4680-B8DB-FC19EC0B7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07F0-D99E-4E03-97A6-1603954EB3A7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C649-551D-4FD5-AAA6-9CE0F5D7F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B64A76-A5EC-4D8F-A160-87FB65202840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B80382-2FD9-4D9A-8E00-6348321DC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3D19F-32E4-4797-9D49-420304D9241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CA48-1135-4904-B832-293F65DF1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E9AB-02DF-4211-8A44-9D6096D5778C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954F-9181-4257-AA01-E3D069C42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0D9B-7401-4C7F-86AB-CB44D2D76AE5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04E7-2025-4E09-9957-1EA4359D9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183E97-C6D0-4FFF-9E7D-AB53305BEC84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B1AB7C-9990-452F-981A-8C7FDC3C1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99EB-CBCF-4104-9135-60DE663F0CAF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D3E3-DE0B-499D-88D9-208F3245C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625CD7-A82A-4051-8393-D19789F2E75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9E5538-C0C3-4D00-8048-5A2F18382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217F4E-B87F-4B71-867B-E0231DC4382E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196867-7D2F-4B21-BB85-78551EDEE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832BDB-D458-493F-B3E7-FAFBBC466BFF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673835-F370-4A6A-8617-142DBB227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79" r:id="rId4"/>
    <p:sldLayoutId id="2147484078" r:id="rId5"/>
    <p:sldLayoutId id="2147484083" r:id="rId6"/>
    <p:sldLayoutId id="2147484077" r:id="rId7"/>
    <p:sldLayoutId id="2147484084" r:id="rId8"/>
    <p:sldLayoutId id="2147484085" r:id="rId9"/>
    <p:sldLayoutId id="2147484076" r:id="rId10"/>
    <p:sldLayoutId id="21474840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57188" y="5214938"/>
            <a:ext cx="8429625" cy="1214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МАДОУ «ДЕТСКИЙ САД №252» КОМБИНИРОВАННОГО ВИДА</a:t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ИНТЕГРАЦИЯ </a:t>
            </a:r>
            <a:b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ОБРАЗОВАТЕЛЬНЫХ ОБЛАСТЕЙ ПРОГРАММЫ </a:t>
            </a:r>
            <a:b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НА ЗАНЯТИЯХ ПО ОБУЧЕНИЮ ГРАМОТЕ </a:t>
            </a:r>
            <a:b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 ДОШКОЛЬНИКОВ С ОНР </a:t>
            </a:r>
            <a:b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solidFill>
                  <a:srgbClr val="771F28"/>
                </a:solidFill>
                <a:latin typeface="Times New Roman" pitchFamily="18" charset="0"/>
                <a:cs typeface="Times New Roman" pitchFamily="18" charset="0"/>
              </a:rPr>
              <a:t>УЧИТЕЛЬ-ЛОГОПЕД Веснина Н.Ю.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Интеграция </a:t>
            </a:r>
            <a:r>
              <a:rPr lang="ru-RU" smtClean="0"/>
              <a:t>(лат. integer - «целый») - восстановление, восполнение. Объединение частей в целое, причем, не механическое соединение, а взаимопроникновение, взаимодействие.</a:t>
            </a:r>
          </a:p>
          <a:p>
            <a:pPr eaLnBrk="1" hangingPunct="1"/>
            <a:r>
              <a:rPr lang="ru-RU" b="1" smtClean="0"/>
              <a:t>Интегрированное занятие –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 это занятие, на котором соединяют знания из разных образовательных областей на равноправной основе, дополняя друг друга, при этом решается несколько задач.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4398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Механизм интеграции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– образ, созданный разными средствами и воспроизводящийся детьми в разных видах деятельности: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813" y="1857375"/>
            <a:ext cx="7858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1) в речевой – слово (обзорные определения, эпитеты, сравнения, ритм);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813" y="3214688"/>
            <a:ext cx="7858125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2) в театрализованной - движения, жесты, мимика, голос, интонация, позы;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813" y="4357688"/>
            <a:ext cx="7786687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3) в изобразительной – рисунок (форма, величина, цвет, композиция, ритм)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75" y="5500688"/>
            <a:ext cx="785812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4) в музыкальной – мелодия, ритм, гармония, динамика, интонация и другое.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Интеграция занятия по обучению грамоте с образовательной областью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«Художественное творчество»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0" name="Picture 2" descr="C:\Documents and Settings\Admin\Рабочий стол\МО\SAM_47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2928937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Documents and Settings\Admin\Рабочий стол\МО\SAM_47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28775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Documents and Settings\Admin\Рабочий стол\МО\SAM_48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4214813"/>
            <a:ext cx="3333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«Чтение художественной литературы»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4" name="Picture 3" descr="C:\Documents and Settings\Admin\Рабочий стол\МО\SAM_47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643063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C:\Documents and Settings\Admin\Рабочий стол\МО\SAM_47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785938"/>
            <a:ext cx="3590925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C:\Documents and Settings\Admin\Рабочий стол\МО\SAM_47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214813"/>
            <a:ext cx="3143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«Познание»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458" name="Picture 2" descr="I:\DCIM\100PHOTO\SAM_48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33337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:\DCIM\100PHOTO\SAM_48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428750"/>
            <a:ext cx="354806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I:\DCIM\100PHOTO\SAM_48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0" y="4143375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 «Социализация»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482" name="Picture 2" descr="I:\DCIM\100PHOTO\SAM_48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35718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I:\DCIM\100PHOTO\SAM_48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3571875"/>
            <a:ext cx="4214812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I:\DCIM\100PHOTO\SAM_48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428750"/>
            <a:ext cx="357187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«Здоровье»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506" name="Picture 2" descr="C:\Documents and Settings\Admin\Рабочий стол\МО\SAM_47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357313"/>
            <a:ext cx="3643312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C:\Documents and Settings\Admin\Рабочий стол\МО\SAM_47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313"/>
            <a:ext cx="364331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 descr="I:\DCIM\100PHOTO\SAM_48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4214813"/>
            <a:ext cx="33575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715375" cy="7969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Образовательная область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«Физическая  культура»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2530" name="Picture 2" descr="I:\DCIM\100PHOTO\SAM_48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071563"/>
            <a:ext cx="6834187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341</TotalTime>
  <Words>140</Words>
  <PresentationFormat>Экран (4:3)</PresentationFormat>
  <Paragraphs>17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      МАДОУ «ДЕТСКИЙ САД №252» КОМБИНИРОВАННОГО ВИДА        ИНТЕГРАЦИЯ  ОБРАЗОВАТЕЛЬНЫХ ОБЛАСТЕЙ ПРОГРАММЫ  НА ЗАНЯТИЯХ ПО ОБУЧЕНИЮ ГРАМОТЕ   ДОШКОЛЬНИКОВ С ОНР       УЧИТЕЛЬ-ЛОГОПЕД Веснина Н.Ю.</vt:lpstr>
      <vt:lpstr>Слайд 2</vt:lpstr>
      <vt:lpstr>МЕХАНИЗМ ИНТЕГРАЦИИ – ОБРАЗ, СОЗДАННЫЙ РАЗНЫМИ СРЕДСТВАМИ И ВОСПРОИЗВОДЯЩИЙСЯ ДЕТЬМИ В РАЗНЫХ ВИДАХ ДЕЯТЕЛЬНОСТИ:  </vt:lpstr>
      <vt:lpstr>ИНТЕГРАЦИЯ ЗАНЯТИЯ ПО ОБУЧЕНИЮ ГРАМОТЕ С ОБРАЗОВАТЕЛЬНОЙ ОБЛАСТЬЮ «ХУДОЖЕСТВЕННОЕ ТВОРЧЕСТВО»</vt:lpstr>
      <vt:lpstr>ОБРАЗОВАТЕЛЬНАЯ ОБЛАСТЬ  «ЧТЕНИЕ ХУДОЖЕСТВЕННОЙ ЛИТЕРАТУРЫ»</vt:lpstr>
      <vt:lpstr>ОБРАЗОВАТЕЛЬНАЯ ОБЛАСТЬ  «ПОЗНАНИЕ»</vt:lpstr>
      <vt:lpstr>ОБРАЗОВАТЕЛЬНАЯ ОБЛАСТЬ «СОЦИАЛИЗАЦИЯ»</vt:lpstr>
      <vt:lpstr>ОБРАЗОВАТЕЛЬНАЯ ОБЛАСТЬ «ЗДОРОВЬЕ»</vt:lpstr>
      <vt:lpstr> ОБРАЗОВАТЕЛЬНАЯ ОБЛАСТЬ «ФИЗИЧЕСКАЯ  КУЛЬТУРА»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ФГТ  в коррекционно-образовательном процессе для дошкольников с ОНР  по обучению грамоте.</dc:title>
  <cp:lastModifiedBy>Семья</cp:lastModifiedBy>
  <cp:revision>10</cp:revision>
  <dcterms:modified xsi:type="dcterms:W3CDTF">2014-03-22T14:40:57Z</dcterms:modified>
</cp:coreProperties>
</file>