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61" r:id="rId5"/>
    <p:sldId id="298" r:id="rId6"/>
    <p:sldId id="288" r:id="rId7"/>
    <p:sldId id="278" r:id="rId8"/>
    <p:sldId id="286" r:id="rId9"/>
    <p:sldId id="266" r:id="rId10"/>
    <p:sldId id="294" r:id="rId11"/>
    <p:sldId id="276" r:id="rId12"/>
    <p:sldId id="283" r:id="rId13"/>
    <p:sldId id="263" r:id="rId14"/>
    <p:sldId id="275" r:id="rId15"/>
    <p:sldId id="273" r:id="rId16"/>
    <p:sldId id="264" r:id="rId17"/>
    <p:sldId id="270" r:id="rId18"/>
    <p:sldId id="271" r:id="rId19"/>
    <p:sldId id="285" r:id="rId20"/>
    <p:sldId id="269" r:id="rId21"/>
    <p:sldId id="279" r:id="rId22"/>
    <p:sldId id="260" r:id="rId23"/>
    <p:sldId id="280" r:id="rId24"/>
    <p:sldId id="281" r:id="rId25"/>
    <p:sldId id="299" r:id="rId26"/>
    <p:sldId id="272" r:id="rId27"/>
    <p:sldId id="290" r:id="rId28"/>
    <p:sldId id="292" r:id="rId29"/>
    <p:sldId id="259" r:id="rId30"/>
    <p:sldId id="282" r:id="rId31"/>
    <p:sldId id="287" r:id="rId32"/>
    <p:sldId id="274" r:id="rId33"/>
    <p:sldId id="293" r:id="rId34"/>
    <p:sldId id="297" r:id="rId35"/>
    <p:sldId id="268" r:id="rId36"/>
    <p:sldId id="289" r:id="rId37"/>
    <p:sldId id="300" r:id="rId38"/>
    <p:sldId id="295" r:id="rId39"/>
    <p:sldId id="262" r:id="rId40"/>
    <p:sldId id="267" r:id="rId41"/>
    <p:sldId id="258" r:id="rId42"/>
    <p:sldId id="277" r:id="rId43"/>
    <p:sldId id="284" r:id="rId44"/>
    <p:sldId id="29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8722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г</a:t>
            </a:r>
            <a:r>
              <a:rPr lang="ru-RU" dirty="0" smtClean="0"/>
              <a:t>. Москва</a:t>
            </a:r>
            <a:br>
              <a:rPr lang="ru-RU" dirty="0" smtClean="0"/>
            </a:br>
            <a:r>
              <a:rPr lang="ru-RU" dirty="0" smtClean="0"/>
              <a:t>ГБОУ СОШ № 69 </a:t>
            </a:r>
            <a:br>
              <a:rPr lang="ru-RU" dirty="0" smtClean="0"/>
            </a:br>
            <a:r>
              <a:rPr lang="ru-RU" dirty="0" smtClean="0"/>
              <a:t>им. Б.Ш. Окуджавы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Учитель-логопед</a:t>
            </a:r>
          </a:p>
          <a:p>
            <a:r>
              <a:rPr lang="ru-RU" b="1" i="1" dirty="0" smtClean="0"/>
              <a:t>Кишиневская Марина Александровна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007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340768"/>
            <a:ext cx="7012953" cy="4680520"/>
          </a:xfrm>
        </p:spPr>
      </p:pic>
    </p:spTree>
    <p:extLst>
      <p:ext uri="{BB962C8B-B14F-4D97-AF65-F5344CB8AC3E}">
        <p14:creationId xmlns:p14="http://schemas.microsoft.com/office/powerpoint/2010/main" val="5273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2756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32249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АЖ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162882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val="7085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ГИТА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333858" cy="4750394"/>
          </a:xfrm>
        </p:spPr>
      </p:pic>
    </p:spTree>
    <p:extLst>
      <p:ext uri="{BB962C8B-B14F-4D97-AF65-F5344CB8AC3E}">
        <p14:creationId xmlns:p14="http://schemas.microsoft.com/office/powerpoint/2010/main" val="15724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val="18735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ДЕЗОДО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056784" cy="4700728"/>
          </a:xfrm>
        </p:spPr>
      </p:pic>
    </p:spTree>
    <p:extLst>
      <p:ext uri="{BB962C8B-B14F-4D97-AF65-F5344CB8AC3E}">
        <p14:creationId xmlns:p14="http://schemas.microsoft.com/office/powerpoint/2010/main" val="36660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272808" cy="4841612"/>
          </a:xfrm>
        </p:spPr>
      </p:pic>
    </p:spTree>
    <p:extLst>
      <p:ext uri="{BB962C8B-B14F-4D97-AF65-F5344CB8AC3E}">
        <p14:creationId xmlns:p14="http://schemas.microsoft.com/office/powerpoint/2010/main" val="42648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АВАН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2322"/>
            <a:ext cx="8064896" cy="4771834"/>
          </a:xfrm>
        </p:spPr>
      </p:pic>
    </p:spTree>
    <p:extLst>
      <p:ext uri="{BB962C8B-B14F-4D97-AF65-F5344CB8AC3E}">
        <p14:creationId xmlns:p14="http://schemas.microsoft.com/office/powerpoint/2010/main" val="42620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АНДАШ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28446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КЛАВИАТУ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86128" cy="5133854"/>
          </a:xfrm>
        </p:spPr>
      </p:pic>
    </p:spTree>
    <p:extLst>
      <p:ext uri="{BB962C8B-B14F-4D97-AF65-F5344CB8AC3E}">
        <p14:creationId xmlns:p14="http://schemas.microsoft.com/office/powerpoint/2010/main" val="12178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АВТОМАТИЗАЦИЯ ЗВУКА </a:t>
            </a:r>
            <a:r>
              <a:rPr lang="en-US" dirty="0" smtClean="0"/>
              <a:t>[</a:t>
            </a:r>
            <a:r>
              <a:rPr lang="ru-RU" dirty="0"/>
              <a:t>Р</a:t>
            </a:r>
            <a:r>
              <a:rPr lang="en-US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середине слова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нтервокальная позиция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АБЛЬ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912768" cy="5075948"/>
          </a:xfrm>
        </p:spPr>
      </p:pic>
    </p:spTree>
    <p:extLst>
      <p:ext uri="{BB962C8B-B14F-4D97-AF65-F5344CB8AC3E}">
        <p14:creationId xmlns:p14="http://schemas.microsoft.com/office/powerpoint/2010/main" val="38003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ОБКА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689717" cy="5017288"/>
          </a:xfrm>
        </p:spPr>
      </p:pic>
    </p:spTree>
    <p:extLst>
      <p:ext uri="{BB962C8B-B14F-4D97-AF65-F5344CB8AC3E}">
        <p14:creationId xmlns:p14="http://schemas.microsoft.com/office/powerpoint/2010/main" val="28915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2749"/>
            <a:ext cx="7272808" cy="4848539"/>
          </a:xfrm>
        </p:spPr>
      </p:pic>
    </p:spTree>
    <p:extLst>
      <p:ext uri="{BB962C8B-B14F-4D97-AF65-F5344CB8AC3E}">
        <p14:creationId xmlns:p14="http://schemas.microsoft.com/office/powerpoint/2010/main" val="46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268054" cy="5040560"/>
          </a:xfrm>
        </p:spPr>
      </p:pic>
    </p:spTree>
    <p:extLst>
      <p:ext uri="{BB962C8B-B14F-4D97-AF65-F5344CB8AC3E}">
        <p14:creationId xmlns:p14="http://schemas.microsoft.com/office/powerpoint/2010/main" val="28032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5328592" cy="5184303"/>
          </a:xfrm>
        </p:spPr>
      </p:pic>
    </p:spTree>
    <p:extLst>
      <p:ext uri="{BB962C8B-B14F-4D97-AF65-F5344CB8AC3E}">
        <p14:creationId xmlns:p14="http://schemas.microsoft.com/office/powerpoint/2010/main" val="21200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412776"/>
            <a:ext cx="6138387" cy="4608512"/>
          </a:xfrm>
        </p:spPr>
      </p:pic>
    </p:spTree>
    <p:extLst>
      <p:ext uri="{BB962C8B-B14F-4D97-AF65-F5344CB8AC3E}">
        <p14:creationId xmlns:p14="http://schemas.microsoft.com/office/powerpoint/2010/main" val="13432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МИКСТУ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324900"/>
            <a:ext cx="6401685" cy="4801264"/>
          </a:xfrm>
        </p:spPr>
      </p:pic>
    </p:spTree>
    <p:extLst>
      <p:ext uri="{BB962C8B-B14F-4D97-AF65-F5344CB8AC3E}">
        <p14:creationId xmlns:p14="http://schemas.microsoft.com/office/powerpoint/2010/main" val="40640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ОЖЕНОЕ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82" y="1214174"/>
            <a:ext cx="6542609" cy="4911990"/>
          </a:xfrm>
        </p:spPr>
      </p:pic>
    </p:spTree>
    <p:extLst>
      <p:ext uri="{BB962C8B-B14F-4D97-AF65-F5344CB8AC3E}">
        <p14:creationId xmlns:p14="http://schemas.microsoft.com/office/powerpoint/2010/main" val="32375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40760" cy="4993755"/>
          </a:xfrm>
        </p:spPr>
      </p:pic>
    </p:spTree>
    <p:extLst>
      <p:ext uri="{BB962C8B-B14F-4D97-AF65-F5344CB8AC3E}">
        <p14:creationId xmlns:p14="http://schemas.microsoft.com/office/powerpoint/2010/main" val="28867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АВЕЙ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47403"/>
            <a:ext cx="6784916" cy="4545893"/>
          </a:xfrm>
        </p:spPr>
      </p:pic>
    </p:spTree>
    <p:extLst>
      <p:ext uri="{BB962C8B-B14F-4D97-AF65-F5344CB8AC3E}">
        <p14:creationId xmlns:p14="http://schemas.microsoft.com/office/powerpoint/2010/main" val="41895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700" dirty="0">
                <a:solidFill>
                  <a:prstClr val="black"/>
                </a:solidFill>
              </a:rPr>
              <a:t>ПРОХЛОПЫВАНИЕ ПО СЛОГАМ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ГРОМКО – ТИХО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ВОПРОС – ВОСКЛИЦАНИЕ 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БОЛЬШОЙ – МАЛЕНЬКИЙ 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ОДИН – МНОГО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ПРЯМОЙ И ОБРАТНЫЙ СЧЁТ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ПОДБОР ОПРЕДЕЛЕНИЙ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ПОДБОР ДЕЙСТВИЙ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ДОГОВАРИВАНИЕ ПРЕДЛОЖЕНИЙ</a:t>
            </a:r>
          </a:p>
          <a:p>
            <a:pPr lvl="0"/>
            <a:r>
              <a:rPr lang="ru-RU" sz="2700" dirty="0">
                <a:solidFill>
                  <a:prstClr val="black"/>
                </a:solidFill>
              </a:rPr>
              <a:t>ЗАГАДКИ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АВЕЙНИК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833733" cy="5125300"/>
          </a:xfrm>
        </p:spPr>
      </p:pic>
    </p:spTree>
    <p:extLst>
      <p:ext uri="{BB962C8B-B14F-4D97-AF65-F5344CB8AC3E}">
        <p14:creationId xmlns:p14="http://schemas.microsoft.com/office/powerpoint/2010/main" val="12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МЯСО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УБКА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4415753" cy="48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88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59221"/>
            <a:ext cx="6912767" cy="4615601"/>
          </a:xfrm>
        </p:spPr>
      </p:pic>
    </p:spTree>
    <p:extLst>
      <p:ext uri="{BB962C8B-B14F-4D97-AF65-F5344CB8AC3E}">
        <p14:creationId xmlns:p14="http://schemas.microsoft.com/office/powerpoint/2010/main" val="3690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АШЮТ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270894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2677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541201" cy="3888432"/>
          </a:xfrm>
        </p:spPr>
      </p:pic>
    </p:spTree>
    <p:extLst>
      <p:ext uri="{BB962C8B-B14F-4D97-AF65-F5344CB8AC3E}">
        <p14:creationId xmlns:p14="http://schemas.microsoft.com/office/powerpoint/2010/main" val="15376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УС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14173"/>
            <a:ext cx="6696743" cy="5027709"/>
          </a:xfrm>
        </p:spPr>
      </p:pic>
    </p:spTree>
    <p:extLst>
      <p:ext uri="{BB962C8B-B14F-4D97-AF65-F5344CB8AC3E}">
        <p14:creationId xmlns:p14="http://schemas.microsoft.com/office/powerpoint/2010/main" val="16630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6120680" cy="4139656"/>
          </a:xfrm>
        </p:spPr>
      </p:pic>
    </p:spTree>
    <p:extLst>
      <p:ext uri="{BB962C8B-B14F-4D97-AF65-F5344CB8AC3E}">
        <p14:creationId xmlns:p14="http://schemas.microsoft.com/office/powerpoint/2010/main" val="32032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6083366" cy="4968083"/>
          </a:xfrm>
        </p:spPr>
      </p:pic>
    </p:spTree>
    <p:extLst>
      <p:ext uri="{BB962C8B-B14F-4D97-AF65-F5344CB8AC3E}">
        <p14:creationId xmlns:p14="http://schemas.microsoft.com/office/powerpoint/2010/main" val="29549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18186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СКОВО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93" y="1272008"/>
            <a:ext cx="6474991" cy="4854155"/>
          </a:xfrm>
        </p:spPr>
      </p:pic>
    </p:spTree>
    <p:extLst>
      <p:ext uri="{BB962C8B-B14F-4D97-AF65-F5344CB8AC3E}">
        <p14:creationId xmlns:p14="http://schemas.microsoft.com/office/powerpoint/2010/main" val="19063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6353838" cy="5222061"/>
          </a:xfrm>
        </p:spPr>
      </p:pic>
    </p:spTree>
    <p:extLst>
      <p:ext uri="{BB962C8B-B14F-4D97-AF65-F5344CB8AC3E}">
        <p14:creationId xmlns:p14="http://schemas.microsoft.com/office/powerpoint/2010/main" val="19828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06" y="1340768"/>
            <a:ext cx="5645762" cy="4680520"/>
          </a:xfrm>
        </p:spPr>
      </p:pic>
    </p:spTree>
    <p:extLst>
      <p:ext uri="{BB962C8B-B14F-4D97-AF65-F5344CB8AC3E}">
        <p14:creationId xmlns:p14="http://schemas.microsoft.com/office/powerpoint/2010/main" val="15778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АГАН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614617" cy="4966051"/>
          </a:xfrm>
        </p:spPr>
      </p:pic>
    </p:spTree>
    <p:extLst>
      <p:ext uri="{BB962C8B-B14F-4D97-AF65-F5344CB8AC3E}">
        <p14:creationId xmlns:p14="http://schemas.microsoft.com/office/powerpoint/2010/main" val="31872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ФОТОАППА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59"/>
            <a:ext cx="6552728" cy="4902411"/>
          </a:xfrm>
        </p:spPr>
      </p:pic>
    </p:spTree>
    <p:extLst>
      <p:ext uri="{BB962C8B-B14F-4D97-AF65-F5344CB8AC3E}">
        <p14:creationId xmlns:p14="http://schemas.microsoft.com/office/powerpoint/2010/main" val="10886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АЖКА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91055"/>
            <a:ext cx="6241876" cy="4743826"/>
          </a:xfrm>
        </p:spPr>
      </p:pic>
    </p:spTree>
    <p:extLst>
      <p:ext uri="{BB962C8B-B14F-4D97-AF65-F5344CB8AC3E}">
        <p14:creationId xmlns:p14="http://schemas.microsoft.com/office/powerpoint/2010/main" val="13850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ОДЕЙ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383213" cy="5131003"/>
          </a:xfrm>
        </p:spPr>
      </p:pic>
    </p:spTree>
    <p:extLst>
      <p:ext uri="{BB962C8B-B14F-4D97-AF65-F5344CB8AC3E}">
        <p14:creationId xmlns:p14="http://schemas.microsoft.com/office/powerpoint/2010/main" val="4277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64" y="1265492"/>
            <a:ext cx="6467420" cy="4860671"/>
          </a:xfrm>
        </p:spPr>
      </p:pic>
    </p:spTree>
    <p:extLst>
      <p:ext uri="{BB962C8B-B14F-4D97-AF65-F5344CB8AC3E}">
        <p14:creationId xmlns:p14="http://schemas.microsoft.com/office/powerpoint/2010/main" val="3299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71339" cy="4392488"/>
          </a:xfrm>
        </p:spPr>
      </p:pic>
    </p:spTree>
    <p:extLst>
      <p:ext uri="{BB962C8B-B14F-4D97-AF65-F5344CB8AC3E}">
        <p14:creationId xmlns:p14="http://schemas.microsoft.com/office/powerpoint/2010/main" val="5127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ВИДЕОКАМЕ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2" y="1272190"/>
            <a:ext cx="6475201" cy="4853974"/>
          </a:xfrm>
        </p:spPr>
      </p:pic>
    </p:spTree>
    <p:extLst>
      <p:ext uri="{BB962C8B-B14F-4D97-AF65-F5344CB8AC3E}">
        <p14:creationId xmlns:p14="http://schemas.microsoft.com/office/powerpoint/2010/main" val="23527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ОСЛИ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675556" cy="4968552"/>
          </a:xfrm>
        </p:spPr>
      </p:pic>
    </p:spTree>
    <p:extLst>
      <p:ext uri="{BB962C8B-B14F-4D97-AF65-F5344CB8AC3E}">
        <p14:creationId xmlns:p14="http://schemas.microsoft.com/office/powerpoint/2010/main" val="29828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344816" cy="4911846"/>
          </a:xfrm>
        </p:spPr>
      </p:pic>
    </p:spTree>
    <p:extLst>
      <p:ext uri="{BB962C8B-B14F-4D97-AF65-F5344CB8AC3E}">
        <p14:creationId xmlns:p14="http://schemas.microsoft.com/office/powerpoint/2010/main" val="25238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83</Words>
  <Application>Microsoft Office PowerPoint</Application>
  <PresentationFormat>Экран (4:3)</PresentationFormat>
  <Paragraphs>57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г. Москва ГБОУ СОШ № 69  им. Б.Ш. Окуджавы</vt:lpstr>
      <vt:lpstr>АВТОМАТИЗАЦИЯ ЗВУКА [Р] в середине слова</vt:lpstr>
      <vt:lpstr>ФОРМЫ РАБОТЫ</vt:lpstr>
      <vt:lpstr>БАРАН</vt:lpstr>
      <vt:lpstr>БУРАН</vt:lpstr>
      <vt:lpstr>ВАРАН</vt:lpstr>
      <vt:lpstr>ВИДЕОКАМЕРА</vt:lpstr>
      <vt:lpstr>ВОДОРОСЛИ</vt:lpstr>
      <vt:lpstr>ВОРОН</vt:lpstr>
      <vt:lpstr>ВОРОНА</vt:lpstr>
      <vt:lpstr>ВОРОТА</vt:lpstr>
      <vt:lpstr>ГАРАЖ</vt:lpstr>
      <vt:lpstr>ГИТАРА</vt:lpstr>
      <vt:lpstr>ГОРОХ</vt:lpstr>
      <vt:lpstr>ДЕЗОДОРАНТ</vt:lpstr>
      <vt:lpstr>ДОРОГА</vt:lpstr>
      <vt:lpstr>КАРАВАН</vt:lpstr>
      <vt:lpstr>КАРАНДАШ</vt:lpstr>
      <vt:lpstr>КЛАВИАТУРА</vt:lpstr>
      <vt:lpstr>КОРАБЛЬ</vt:lpstr>
      <vt:lpstr>КОРОБКА</vt:lpstr>
      <vt:lpstr>КОРОВА</vt:lpstr>
      <vt:lpstr>КОРОЛЬ</vt:lpstr>
      <vt:lpstr>КОРОНА</vt:lpstr>
      <vt:lpstr>МАКАРОНЫ</vt:lpstr>
      <vt:lpstr>МИКСТУРА</vt:lpstr>
      <vt:lpstr>МОРОЖЕНОЕ</vt:lpstr>
      <vt:lpstr>МОРОЗ</vt:lpstr>
      <vt:lpstr>МУРАВЕЙ</vt:lpstr>
      <vt:lpstr>МУРАВЕЙНИК</vt:lpstr>
      <vt:lpstr>МЯСОРУБКА</vt:lpstr>
      <vt:lpstr>ПАРАД</vt:lpstr>
      <vt:lpstr>ПАРАШЮТ</vt:lpstr>
      <vt:lpstr>ПАРОМ</vt:lpstr>
      <vt:lpstr>ПАРУС</vt:lpstr>
      <vt:lpstr>ПИРОГ</vt:lpstr>
      <vt:lpstr>ПОДАРОК</vt:lpstr>
      <vt:lpstr>САРАЙ</vt:lpstr>
      <vt:lpstr>СКОВОРОДА</vt:lpstr>
      <vt:lpstr>СОРОКА</vt:lpstr>
      <vt:lpstr>УРАГАН</vt:lpstr>
      <vt:lpstr>ФОТОАППАРАТ</vt:lpstr>
      <vt:lpstr>ФУРАЖКА</vt:lpstr>
      <vt:lpstr>ЧАРОДЕЙ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 69  им. Б.Ш. Окуджавы</dc:title>
  <dc:creator>Admin</dc:creator>
  <cp:lastModifiedBy>Admin</cp:lastModifiedBy>
  <cp:revision>27</cp:revision>
  <dcterms:created xsi:type="dcterms:W3CDTF">2013-11-06T04:25:10Z</dcterms:created>
  <dcterms:modified xsi:type="dcterms:W3CDTF">2014-03-22T18:56:23Z</dcterms:modified>
</cp:coreProperties>
</file>