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6" r:id="rId13"/>
    <p:sldId id="276" r:id="rId14"/>
    <p:sldId id="277" r:id="rId15"/>
    <p:sldId id="278" r:id="rId16"/>
    <p:sldId id="279" r:id="rId17"/>
    <p:sldId id="258" r:id="rId18"/>
    <p:sldId id="259" r:id="rId19"/>
    <p:sldId id="263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14C1-CAC0-46C0-95A1-FC572DF78A3A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32AD-9928-409C-831C-5609F0B24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A9CB-D37B-4E5C-A478-DC6B759AAA9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273B-BE9C-4FFA-9425-04EAA62AE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99AA-F597-4FE4-B2FC-305855E7FE56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7C5C-E9A8-4FBE-810E-395A79417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F456-1A2C-4E77-BCA5-B24FBDFDED06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8069-5384-4744-87F4-E2D0371A6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0EA3-2185-40F5-B442-0E53F0E94865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EAB3-945B-45B8-8781-649C0E3F3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C348-860A-4F72-8263-C3C29FA323EF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EE9C-4B13-45D0-A0A8-B72934794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0BD8-8C90-446C-9AD1-3D0FFCFF0CF3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E294-02BE-4B62-B3D5-26A67F317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E7E8-8B7F-4641-8904-9C4C4FC40797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E9B1-99C7-4A98-9939-BBBD6CD2D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CE33-B3FC-4F03-A7A4-ECAC3ACC2435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8076-4130-4D55-9C37-04DD803FE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7B41-4272-41FA-8481-1E80A08530E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14EF-2AE0-4AA5-BFD6-DB40A33DD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5FF0-68E7-41A2-A38F-946B94B13DED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D952-CAED-4586-99C0-0F11A84AE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067430-38B7-4F3A-A26F-768780CE9338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E0CB3-843A-4D93-B339-1125C0311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89" r:id="rId3"/>
    <p:sldLayoutId id="2147483690" r:id="rId4"/>
    <p:sldLayoutId id="2147483691" r:id="rId5"/>
    <p:sldLayoutId id="2147483698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3929062"/>
          </a:xfrm>
        </p:spPr>
        <p:txBody>
          <a:bodyPr/>
          <a:lstStyle/>
          <a:p>
            <a:pPr eaLnBrk="1" hangingPunct="1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«Нарушение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функций у детей дошкольного возраста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их коррекция».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25"/>
            <a:ext cx="6400800" cy="1209675"/>
          </a:xfrm>
        </p:spPr>
        <p:txBody>
          <a:bodyPr rtlCol="0">
            <a:normAutofit/>
          </a:bodyPr>
          <a:lstStyle/>
          <a:p>
            <a:pPr algn="r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Дегтева Н.А.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 descr="C:\Users\Нелли\Desktop\презентации для доу\анимации для доу\deti-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483627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572500" cy="5268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Логопедическая работа при стертой форме дизартрии на подготовительном этапе обеспечивает эффективность коррекции на всех последующих этапах коррекционной работы</a:t>
            </a:r>
            <a:endParaRPr lang="ru-RU" sz="1800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800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  Основное - развитие артикуляционного аппарата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дифференцированного массажа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лицевой и артикуляционной мускулатуры, в зависимости от состояния мышечного тонуса. Основными приёмами массажа являются поглаживания, пощипывания, разминания, вибрация.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Проводится работа по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развитию мимических мышц лица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С этой целью ребёнка учат открывать и закрывать глаза, хмурить брови, нос и т.д.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Проведение работы по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борьбе с саливацией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(Беседа, массаж, произвольное закрытие рта)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развитию подвижности губ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(непроизвольное растягивание, вытягивание губ ребёнка вперёд).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развитию подвижности языка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Начинается с общих движений, с постепенным переходом к более тонким, дифференцированным движениям</a:t>
            </a: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404813"/>
            <a:ext cx="8429625" cy="461962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Развитие общей моторики и двигательной координации: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Логопедическая ритмика на музыкальных занятиях;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Специальные комплексы ритмических упражнений на физкультурных занятиях;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Различные виды ходьбы для развития динамической координации в различной деятельности детей.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Развитие мелкой моторики рук: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массаж и самомассаж пальцев и кистей рук;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игры с мелкими предметами: нанизывание бус, мозаика, мелкий конструктор;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комплексы пальчиковых гимнастики;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формирование навыков самообслуживания: застегивать и расстегивать пуговицы, шнуровать ботинки, пользоваться вилкой и ножом;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занятия с пластилином и ножницами;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подготовка руки к письму: раскрашивать и штриховать картинки, обводить трафареты, графические диктанты, работа с прописями;</a:t>
            </a:r>
          </a:p>
          <a:p>
            <a:pPr algn="ctr"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Использование нетрадиционных форм.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В коррекционно-развивающих играх применяю: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природный, бросовый, рукотворный материал: каштаны, грецкие орехи, шишки, фасоль, горох, много мелких предметов, пуговицы, шнуровки, различные по размеру мозаики, бусины, трафареты;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различные по размеру, материалу изготовления и фактуре мячики, шарики, которые стимулируют пальчиковую моторику, вырабатывают силу рук;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качестве массажа, а также с целью общего укрепления организма я стала более активно использовать приёмы Су-Джок;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для массажа ладоней использую коврик-аппликатор Кузнецова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 всех группах у нас созданы коррекционные, сенсорно-речевые уголки с разнообразным материалом. Здесь имеются дидактические игры, предметные и сюжетные картинки. Представлен широкий выбор пособий по развитию мелкой моторики: наборы мелких игрушек, фасоли, пуговиц для выкладывания узоров, круп в мешочках, трафареты, мозаики, различных размеров шары, суджоки, верёвочки, сухие бассейны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5" name="Picture 3" descr="C:\Users\Нелли\Desktop\DCIM\101MSDCF\DSC0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264696" cy="4862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12153-84514dcaaf994dd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3195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612150-7ff2ffc13faddad5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612137-202c97154f4944fa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5"/>
            <a:ext cx="3960440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с фасолью.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рРи</a:t>
            </a:r>
            <a:endParaRPr lang="ru-RU" dirty="0"/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57188" y="1428750"/>
            <a:ext cx="8358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612139-8d4ed09049b9db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248472" cy="42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>
              <a:buFontTx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Пальчиковые игры.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УПРАЖНЕНИЕ «ЗАЙЧИК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952500" cy="19050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УПРАЖНЕНИЕ «ЧЕЛОВЕЧЕК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952500" cy="19050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УПРАЖНЕНИЕ «ЁЖИК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952500" cy="19050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УПРАЖНЕНИЕ «КОЗА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952500" cy="19050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642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Песочное рисование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612134-d8408c81bfb9fa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2771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Роль двигательных анализаторов в развитии речевой деятельности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Двигательный  анализатор – совокупность нервных образований воспринимающих, анализирующих и синтезирующих импульсы, идущие от мышечно-суставного аппарата. Термин введён Павловым И.П.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осуществлении речевой функции принимают участие слуховой, зрительный, двигательный и кинестетический анализаторы.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 здорового ребенка овладение звуковой системой языка происходит одновременно с развитием общей моторики и дифференцированных движений рук.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Установлена взаимосвязь между развитием речи и формированием общей, мелкой и артикуляционной моторикой.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Двигательный анализатор связан со всеми структурами центральной нервной системы и участвует в их деятельности.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Площадь двигательной проекции занимает проекция кисти руки, расположенная очень близко от речевой моторной зоны.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368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i="1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ahoma" pitchFamily="34" charset="0"/>
              </a:rPr>
              <a:t>Спасибо за внимание !</a:t>
            </a:r>
          </a:p>
        </p:txBody>
      </p:sp>
      <p:pic>
        <p:nvPicPr>
          <p:cNvPr id="10" name="Содержимое 4" descr="8c2e29e827a6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7" y="2564904"/>
            <a:ext cx="3384376" cy="3024336"/>
          </a:xfrm>
        </p:spPr>
      </p:pic>
      <p:pic>
        <p:nvPicPr>
          <p:cNvPr id="11" name="Picture 2" descr="C:\Users\Нелли\Desktop\презентации для доу\анимации для доу\deti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30861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Особенности моторики (общей, мелкой, артикуляционной) при стертой дизартрии</a:t>
            </a:r>
            <a:endParaRPr lang="ru-RU" sz="24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Специфические нарушения двигательной сферы, пространственного гнозиса, фонетической стороны речи (в частности, просодических характеристик речи), фонации, дыхания  и другие позволяют сделать вывод о наличии органических поражений центральной нервной системы у детей.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Симптомы   органического    поражения   центральной   системы   выражаются   в форме стёртых парезов, изменении тонуса мышц,  гиперкинезах (избыточных произвольных и непроизвольных движениях), проявляющихся преимущественно в мимической и артикуляционной мускулатуре.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Это расстройство носит термин «стертой формы дизартрии»</a:t>
            </a:r>
            <a:r>
              <a:rPr lang="ru-RU" sz="1800" smtClean="0"/>
              <a:t>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  детей  со  стертыми  формами  дизартрии  психомоторное   развитие  в   раннемвозрасте имеет легкую дисфункцию, формируется диспропорционально с незначительным запаздыванием.</a:t>
            </a:r>
          </a:p>
          <a:p>
            <a:pPr algn="just" eaLnBrk="1" hangingPunct="1"/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Общая моторика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- отличается общей неловкостью, недостаточной координаторностью,</a:t>
            </a:r>
          </a:p>
          <a:p>
            <a:pPr algn="just" eaLnBrk="1" hangingPunct="1"/>
            <a:r>
              <a:rPr lang="ru-RU" sz="1800" smtClean="0"/>
              <a:t>-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дети отстают в темпе, ритме движений, а также при переключаемости движений,</a:t>
            </a:r>
          </a:p>
          <a:p>
            <a:pPr algn="just" eaLnBrk="1" hangingPunct="1"/>
            <a:r>
              <a:rPr lang="ru-RU" sz="1800" smtClean="0"/>
              <a:t>-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совершают много лишних движений, быстро утомляются</a:t>
            </a:r>
            <a:r>
              <a:rPr lang="ru-RU" sz="1800" smtClean="0"/>
              <a:t>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572500" cy="5626100"/>
          </a:xfrm>
        </p:spPr>
        <p:txBody>
          <a:bodyPr/>
          <a:lstStyle/>
          <a:p>
            <a:pPr eaLnBrk="1" hangingPunct="1"/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Мелкая моторика рук.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Дети со стертой дизартрией отстают от сверстников в ловкости и точности движений, испытывают трудности при одевании, обувании, трудом овладевают навыками самообслуживания,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-Задерживается развитие готовности руки к письму, так как дети долго не проявляют интерес к рисованию и другим видам ручной деятельности из-за вялости пальцев, особенно при работе с карандашом или ручкой,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-Наиболее ярко моторная недостаточность органов артикуляции и моторики рук проявляется при выполнении сложных двигательных актов, требующих четкого управления движениями, точной работы различных мышечных групп, правильной пространственно-временной организации движения.</a:t>
            </a:r>
          </a:p>
          <a:p>
            <a:pPr eaLnBrk="1" hangingPunct="1"/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Артикуляционная моторика.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-Проявляется  в  следующих формах:   неудерживание   статических  поз, 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тремор,  нарушение  дыхания,  гиперсаливация,  девиация,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(отклонение от вертикальной оси) языка, губ,  подбородка. </a:t>
            </a:r>
          </a:p>
          <a:p>
            <a:pPr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Могут проявляться  и  вегетативные  дисфункции: потливость,  покраснение или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 побледнение  кожных покровов.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Тетистирующие движения парезов мышц губ и языка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8501063" cy="541178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Сглаженность  или  отсутствие  носогубной  складки;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Неумение   изменять  положение  губ  в  улыбке  на  трубочку;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Невозможность  вытянуть  губы  вперёд;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  растягивании  губ  в  улыбку  наблюдается  ассиметричность;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Невозможность  удерживать  язык  распластанным (;появляется дрожание и легкий цианоз (т.е. посинение кончика языка), в некоторых случаях язык крайне беспокойный (по языку прокатываются волны в продольном или в поперечном направлении).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  высовывании  языка  изо  рта,  он  как  бы  смещается  в  одну  сторону, и,  кончик  языка  загибается  вниз;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Невозможность  поднять  кончик  языка  вверх.  При  выполнении  этого  движения  ребёнок 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старается  подтолкнуть  язык  нижней  губой;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  передвижении  языка  в  уголки   рта   язык  ведёт  себя  как  «бревно»;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  высовывании  языка  изо  рта  и  удерживании,  наблюдаются  характерные  подёргивания,  дрожание  языка;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Характерное  положение  языка  «комком».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Причины стертой дизартрии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643937" cy="4411663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Нарушение иннервации артикуляционного аппарата, при которой отмечается недостаточность отдельных мышечных групп (губ, языка, мягкого неба); неточность движений, их быстрая истощаемость вследствие поражения тех или иных отделов нервной системы. 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Двигательные расстройства: трудность нахождения определенного положения губ и языка, необходимого для произнесения звуков.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Оральная апраксия.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Минимальная мозговая дисфункция.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Диагностика нарушений моторного развития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8501063" cy="5483225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Обследование общей произвольной моторики.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ориентации в сторонах собствен­ного тела и тела сидящего напротив.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дифференциации пространствен­ных понятий.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зрительно-пространственной ори­ентации движения (проба Хэда).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развития кинестетической основыдвижений руки.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 оптико-кинестетической  органи­зации движений («праксис позы»).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Определение конструктивного праксиса.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Выявление синкинезий.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 кинетической  основы движений руки.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пространственного восприятия.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зрительно-моторной координации (графические пробы).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Монометрический тест.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Исследование  скорости  движений  (начертание вертикальных линий).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Обследование кинестетического орального прак­сиса.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Обследование кинетического орального праксиса.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Обследование динамической координации арти­куляционных движений.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Обследование мимической мускулатуры.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Обследование губной мускулатуры.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Обследование язычной мускулатуры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501063" cy="534035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двигательного аппарата детей является фактором, стимулирующим развитие речи.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Уровень развития речи детей зависит от степени развития тонких движений пальцев рук. Треть всей площади двигательной проекции головного мозга занимает проекция  кисти руки, которая расположена рядом с проекцией речевой моторной зоны.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Тонкая моторика — это двигательная деятельность, которая обуславливается скоординированной работой мелких мышц руки и глаза.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Движения пальцев рук имеют особое значение, так как оказывают влияние на развитие высшей нервной деятельности ребенка.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Моторная сфера детей со стертой дизартрией характеризуется замедленными, неловкими, скованными, недифференцированными движениями.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 двигательные патологические симптомы при стертой дизартрии проявляются в нерезко выраженной форме.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Наиболее ярко моторная недостаточность проявляется при выполнении сложных двигательных актов, требующих четкого управления движениями</a:t>
            </a:r>
            <a:r>
              <a:rPr lang="ru-RU" sz="1800" smtClean="0"/>
              <a:t>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Коррекция моторных функций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643937" cy="5126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Выделяют следующие направления коррекционной работы при стертой дизартрии: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общей моторики.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мелкой моторики пальцев рук.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артикуляционной моторики.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фонематических процессов.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общих речевых навыков.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 лексико-грамматического компонента языка.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Логопедическая  работа по коррекции стертой формы дизартрии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проводится в три этапа: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Подготовительный.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Формирования первичных произносительных умений и навыков.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Формирования коммуникативных умений и навыков.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196</TotalTime>
  <Words>937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Зима</vt:lpstr>
      <vt:lpstr>         «Нарушение  графомоторных  функций у детей дошкольного возраста  и их коррекция». </vt:lpstr>
      <vt:lpstr>Роль двигательных анализаторов в развитии речевой деятельности </vt:lpstr>
      <vt:lpstr>Особенности моторики (общей, мелкой, артикуляционной) при стертой дизартрии</vt:lpstr>
      <vt:lpstr> </vt:lpstr>
      <vt:lpstr> Тетистирующие движения парезов мышц губ и языка</vt:lpstr>
      <vt:lpstr>Причины стертой дизартрии  </vt:lpstr>
      <vt:lpstr>Диагностика нарушений моторного развития  </vt:lpstr>
      <vt:lpstr>Выводы:  </vt:lpstr>
      <vt:lpstr>Коррекция моторных функций</vt:lpstr>
      <vt:lpstr>Подготовительный</vt:lpstr>
      <vt:lpstr>Развитие общей моторики и двигательной координации: </vt:lpstr>
      <vt:lpstr>Использование нетрадиционных форм.</vt:lpstr>
      <vt:lpstr> </vt:lpstr>
      <vt:lpstr> </vt:lpstr>
      <vt:lpstr> </vt:lpstr>
      <vt:lpstr> </vt:lpstr>
      <vt:lpstr>Игры с фасолью.</vt:lpstr>
      <vt:lpstr>  </vt:lpstr>
      <vt:lpstr>Слайд 19</vt:lpstr>
      <vt:lpstr>Спасибо за внимание 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43</cp:revision>
  <dcterms:created xsi:type="dcterms:W3CDTF">2012-12-05T10:12:28Z</dcterms:created>
  <dcterms:modified xsi:type="dcterms:W3CDTF">2013-10-28T15:43:00Z</dcterms:modified>
</cp:coreProperties>
</file>