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9567DC-3D3E-46C5-8108-CD2C595072CA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5CDA93-D5C5-490B-A990-A75F985565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Умные </a:t>
            </a:r>
            <a:r>
              <a:rPr lang="ru-RU" b="1" dirty="0" smtClean="0">
                <a:solidFill>
                  <a:srgbClr val="FF0000"/>
                </a:solidFill>
              </a:rPr>
              <a:t>пальчики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Пальчиковые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кинезиологические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упражнения для детей 5—7 лет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8640"/>
            <a:ext cx="403244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88640"/>
            <a:ext cx="43204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039589"/>
            <a:ext cx="81101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«Глазки»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Глазки влево, глазки вправо,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Вверх и вниз, и все с начала.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Глазами делать в соответствии с текстом. (6 раз)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598603"/>
            <a:ext cx="55581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«Домик»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построим крепкий дом,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Жить  мы будем вместе в нем.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 rot="10800000" flipV="1">
            <a:off x="683567" y="3169372"/>
            <a:ext cx="80648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Соединить концевые фаланги выпрямленных пальцев рук, пальцами правой руки с усилением нажать на пальцы левой и наоборот (10 раз).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368714"/>
            <a:ext cx="74279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«Лошадки»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С силой на ладошку давим,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Сильной стать ее заставим.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55576" y="3901207"/>
            <a:ext cx="7848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Согнутыми пальцами правой руки с усилием нажать на ладонь левой руки, которая должна сопротивляться. (10 раз)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4664"/>
            <a:ext cx="374441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47625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76250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2168"/>
            <a:ext cx="4762500" cy="635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1681"/>
            <a:ext cx="4762500" cy="6517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61912"/>
            <a:ext cx="4762500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7630"/>
            <a:ext cx="4762500" cy="642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313690/img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9550"/>
            <a:ext cx="4464496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115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Умные пальчики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Умные пальчики </dc:title>
  <dc:creator>катенок</dc:creator>
  <cp:lastModifiedBy>катенок</cp:lastModifiedBy>
  <cp:revision>4</cp:revision>
  <dcterms:created xsi:type="dcterms:W3CDTF">2014-03-12T00:39:23Z</dcterms:created>
  <dcterms:modified xsi:type="dcterms:W3CDTF">2014-03-12T02:04:36Z</dcterms:modified>
</cp:coreProperties>
</file>