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7" r:id="rId2"/>
    <p:sldId id="310" r:id="rId3"/>
    <p:sldId id="311" r:id="rId4"/>
    <p:sldId id="308" r:id="rId5"/>
    <p:sldId id="30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3887-282C-49F9-9B6F-4F6EA5F382C8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97C9-889F-44A1-987D-D21BB9EB2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3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97C9-889F-44A1-987D-D21BB9EB2D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1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0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3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3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8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74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9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6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5C33-36C5-48C6-BAC8-311E614061C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иринка садик 150313\фоны\1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7500990" cy="1851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97"/>
              </a:avLst>
            </a:prstTxWarp>
          </a:bodyPr>
          <a:lstStyle/>
          <a:p>
            <a:pPr algn="ctr"/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Жыл</a:t>
            </a:r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мезг</a:t>
            </a:r>
            <a:r>
              <a:rPr lang="kk-KZ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ілдері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Времена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года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Seasons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781300"/>
            <a:ext cx="4752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9</Words>
  <Application>Microsoft Office PowerPoint</Application>
  <PresentationFormat>Экран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Иринка</dc:creator>
  <cp:lastModifiedBy>Sad2</cp:lastModifiedBy>
  <cp:revision>99</cp:revision>
  <dcterms:created xsi:type="dcterms:W3CDTF">2013-08-07T06:07:39Z</dcterms:created>
  <dcterms:modified xsi:type="dcterms:W3CDTF">2014-12-12T08:05:05Z</dcterms:modified>
</cp:coreProperties>
</file>