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6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42" autoAdjust="0"/>
    <p:restoredTop sz="94660"/>
  </p:normalViewPr>
  <p:slideViewPr>
    <p:cSldViewPr>
      <p:cViewPr varScale="1">
        <p:scale>
          <a:sx n="68" d="100"/>
          <a:sy n="68" d="100"/>
        </p:scale>
        <p:origin x="-6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8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8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C:\Users\&#1051;&#1102;&#1073;&#1086;&#1074;&#1100;\Desktop\&#1048;&#1075;&#1088;&#1072;%20&#1085;&#1072;%20&#1088;&#1072;&#1079;&#1074;&#1080;&#1090;&#1080;&#1077;%20&#1079;&#1074;&#1091;&#1082;&#1086;-&#1074;&#1099;&#1089;&#1086;&#1090;&#1085;&#1086;&#1075;&#1086;%20&#1089;&#1083;&#1091;&#1093;&#1072;%20&#1043;&#1085;&#1086;&#1084;\Club%20Hous.mp3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3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12.gif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3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12.gif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Relationship Id="rId9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image" Target="../media/image1.gif"/><Relationship Id="rId7" Type="http://schemas.openxmlformats.org/officeDocument/2006/relationships/image" Target="../media/image9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2.gif"/><Relationship Id="rId5" Type="http://schemas.openxmlformats.org/officeDocument/2006/relationships/image" Target="../media/image8.gif"/><Relationship Id="rId4" Type="http://schemas.openxmlformats.org/officeDocument/2006/relationships/image" Target="../media/image1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22.gif"/><Relationship Id="rId4" Type="http://schemas.openxmlformats.org/officeDocument/2006/relationships/image" Target="../media/image21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Relationship Id="rId9" Type="http://schemas.openxmlformats.org/officeDocument/2006/relationships/image" Target="../media/image10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image" Target="../media/image1.gif"/><Relationship Id="rId7" Type="http://schemas.openxmlformats.org/officeDocument/2006/relationships/image" Target="../media/image9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2.gif"/><Relationship Id="rId5" Type="http://schemas.openxmlformats.org/officeDocument/2006/relationships/image" Target="../media/image8.gif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24.gif"/><Relationship Id="rId5" Type="http://schemas.openxmlformats.org/officeDocument/2006/relationships/image" Target="../media/image9.gif"/><Relationship Id="rId4" Type="http://schemas.openxmlformats.org/officeDocument/2006/relationships/image" Target="../media/image2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ublic\Music\Sample%20Music\Sleep%20Away.mp3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2016223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 ГОСТИ К ГНОМУ</a:t>
            </a:r>
            <a:b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700808"/>
            <a:ext cx="6400800" cy="175260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ИГРА НА РАЗВИТИЕ ТВОРЧЕСКИХ СПОСОБНОСТЕЙ У ДЕТЕЙ 5 – 6 ЛЕТ</a:t>
            </a:r>
          </a:p>
          <a:p>
            <a:r>
              <a:rPr lang="ru-RU" sz="2000" b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Автор Подковыркина Л.А.</a:t>
            </a:r>
            <a:endParaRPr lang="ru-RU" sz="2000" b="1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ru-RU" sz="2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2010 г.</a:t>
            </a:r>
          </a:p>
          <a:p>
            <a:endParaRPr lang="ru-RU" sz="2000" dirty="0"/>
          </a:p>
        </p:txBody>
      </p:sp>
      <p:pic>
        <p:nvPicPr>
          <p:cNvPr id="4" name="Picture 2" descr="F:\анимированные\анимашки\7078aeb2f1b4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040013"/>
            <a:ext cx="3024336" cy="3817987"/>
          </a:xfrm>
          <a:prstGeom prst="rect">
            <a:avLst/>
          </a:prstGeom>
          <a:noFill/>
        </p:spPr>
      </p:pic>
      <p:pic>
        <p:nvPicPr>
          <p:cNvPr id="5" name="Picture 6" descr="C:\Users\ЛЮБОВЬ\Desktop\АТТЕСТАЦИЯ 11\portfolio\анимашки\9fd6edc68660354e8fc93a85c24383f5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1340768"/>
            <a:ext cx="495300" cy="438150"/>
          </a:xfrm>
          <a:prstGeom prst="rect">
            <a:avLst/>
          </a:prstGeom>
          <a:noFill/>
        </p:spPr>
      </p:pic>
      <p:pic>
        <p:nvPicPr>
          <p:cNvPr id="6" name="Picture 6" descr="C:\Users\ЛЮБОВЬ\Desktop\АТТЕСТАЦИЯ 11\portfolio\анимашки\9fd6edc68660354e8fc93a85c24383f5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2636912"/>
            <a:ext cx="495300" cy="438150"/>
          </a:xfrm>
          <a:prstGeom prst="rect">
            <a:avLst/>
          </a:prstGeom>
          <a:noFill/>
        </p:spPr>
      </p:pic>
      <p:pic>
        <p:nvPicPr>
          <p:cNvPr id="7" name="Picture 6" descr="C:\Users\ЛЮБОВЬ\Desktop\АТТЕСТАЦИЯ 11\portfolio\анимашки\9fd6edc68660354e8fc93a85c24383f5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5229200"/>
            <a:ext cx="495300" cy="438150"/>
          </a:xfrm>
          <a:prstGeom prst="rect">
            <a:avLst/>
          </a:prstGeom>
          <a:noFill/>
        </p:spPr>
      </p:pic>
      <p:pic>
        <p:nvPicPr>
          <p:cNvPr id="8" name="Picture 6" descr="C:\Users\ЛЮБОВЬ\Desktop\АТТЕСТАЦИЯ 11\portfolio\анимашки\9fd6edc68660354e8fc93a85c24383f5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2492896"/>
            <a:ext cx="495300" cy="438150"/>
          </a:xfrm>
          <a:prstGeom prst="rect">
            <a:avLst/>
          </a:prstGeom>
          <a:noFill/>
        </p:spPr>
      </p:pic>
      <p:pic>
        <p:nvPicPr>
          <p:cNvPr id="9" name="Picture 6" descr="C:\Users\ЛЮБОВЬ\Desktop\АТТЕСТАЦИЯ 11\portfolio\анимашки\9fd6edc68660354e8fc93a85c24383f5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4509120"/>
            <a:ext cx="495300" cy="438150"/>
          </a:xfrm>
          <a:prstGeom prst="rect">
            <a:avLst/>
          </a:prstGeom>
          <a:noFill/>
        </p:spPr>
      </p:pic>
      <p:pic>
        <p:nvPicPr>
          <p:cNvPr id="10" name="Picture 6" descr="C:\Users\ЛЮБОВЬ\Desktop\АТТЕСТАЦИЯ 11\portfolio\анимашки\9fd6edc68660354e8fc93a85c24383f5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4941168"/>
            <a:ext cx="495300" cy="438150"/>
          </a:xfrm>
          <a:prstGeom prst="rect">
            <a:avLst/>
          </a:prstGeom>
          <a:noFill/>
        </p:spPr>
      </p:pic>
      <p:pic>
        <p:nvPicPr>
          <p:cNvPr id="11" name="Picture 6" descr="C:\Users\ЛЮБОВЬ\Desktop\АТТЕСТАЦИЯ 11\portfolio\анимашки\9fd6edc68660354e8fc93a85c24383f5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24350" y="3209925"/>
            <a:ext cx="495300" cy="438150"/>
          </a:xfrm>
          <a:prstGeom prst="rect">
            <a:avLst/>
          </a:prstGeom>
          <a:noFill/>
        </p:spPr>
      </p:pic>
      <p:pic>
        <p:nvPicPr>
          <p:cNvPr id="13" name="Club Hous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8388424" y="6165304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анимированные\анимашки\05c3505b9f657b4bcb77c2ba1654d85f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933056"/>
            <a:ext cx="1495425" cy="1905000"/>
          </a:xfrm>
          <a:prstGeom prst="rect">
            <a:avLst/>
          </a:prstGeom>
          <a:noFill/>
        </p:spPr>
      </p:pic>
      <p:pic>
        <p:nvPicPr>
          <p:cNvPr id="1032" name="Picture 8" descr="F:\анимированные\анимашки\a0c21635e47649ec5bd36f41b1ee249f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221088"/>
            <a:ext cx="1543050" cy="1743075"/>
          </a:xfrm>
          <a:prstGeom prst="rect">
            <a:avLst/>
          </a:prstGeom>
          <a:noFill/>
        </p:spPr>
      </p:pic>
      <p:pic>
        <p:nvPicPr>
          <p:cNvPr id="1034" name="Picture 10" descr="F:\анимированные\анимашки\b0991bc015f76c4a9de35b3bc9d5aab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293096"/>
            <a:ext cx="1428750" cy="1495425"/>
          </a:xfrm>
          <a:prstGeom prst="rect">
            <a:avLst/>
          </a:prstGeom>
          <a:noFill/>
        </p:spPr>
      </p:pic>
      <p:pic>
        <p:nvPicPr>
          <p:cNvPr id="1036" name="Picture 12" descr="F:\ФЛЕШКА\Гифы\деревья.files\nat1.files\6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1628800"/>
            <a:ext cx="3528392" cy="4320480"/>
          </a:xfrm>
          <a:prstGeom prst="rect">
            <a:avLst/>
          </a:prstGeom>
          <a:noFill/>
        </p:spPr>
      </p:pic>
      <p:sp>
        <p:nvSpPr>
          <p:cNvPr id="15" name="Полилиния 14"/>
          <p:cNvSpPr/>
          <p:nvPr/>
        </p:nvSpPr>
        <p:spPr>
          <a:xfrm>
            <a:off x="-56271" y="5542671"/>
            <a:ext cx="9397851" cy="1622040"/>
          </a:xfrm>
          <a:custGeom>
            <a:avLst/>
            <a:gdLst>
              <a:gd name="connsiteX0" fmla="*/ 70339 w 9397851"/>
              <a:gd name="connsiteY0" fmla="*/ 154744 h 1622040"/>
              <a:gd name="connsiteX1" fmla="*/ 84406 w 9397851"/>
              <a:gd name="connsiteY1" fmla="*/ 801858 h 1622040"/>
              <a:gd name="connsiteX2" fmla="*/ 98474 w 9397851"/>
              <a:gd name="connsiteY2" fmla="*/ 900332 h 1622040"/>
              <a:gd name="connsiteX3" fmla="*/ 126609 w 9397851"/>
              <a:gd name="connsiteY3" fmla="*/ 1181686 h 1622040"/>
              <a:gd name="connsiteX4" fmla="*/ 140677 w 9397851"/>
              <a:gd name="connsiteY4" fmla="*/ 1308295 h 1622040"/>
              <a:gd name="connsiteX5" fmla="*/ 984739 w 9397851"/>
              <a:gd name="connsiteY5" fmla="*/ 1322363 h 1622040"/>
              <a:gd name="connsiteX6" fmla="*/ 1181686 w 9397851"/>
              <a:gd name="connsiteY6" fmla="*/ 1364566 h 1622040"/>
              <a:gd name="connsiteX7" fmla="*/ 4192173 w 9397851"/>
              <a:gd name="connsiteY7" fmla="*/ 1392701 h 1622040"/>
              <a:gd name="connsiteX8" fmla="*/ 6020973 w 9397851"/>
              <a:gd name="connsiteY8" fmla="*/ 1378634 h 1622040"/>
              <a:gd name="connsiteX9" fmla="*/ 6105379 w 9397851"/>
              <a:gd name="connsiteY9" fmla="*/ 1364566 h 1622040"/>
              <a:gd name="connsiteX10" fmla="*/ 6850966 w 9397851"/>
              <a:gd name="connsiteY10" fmla="*/ 1336431 h 1622040"/>
              <a:gd name="connsiteX11" fmla="*/ 7906043 w 9397851"/>
              <a:gd name="connsiteY11" fmla="*/ 1322363 h 1622040"/>
              <a:gd name="connsiteX12" fmla="*/ 8032653 w 9397851"/>
              <a:gd name="connsiteY12" fmla="*/ 1294227 h 1622040"/>
              <a:gd name="connsiteX13" fmla="*/ 8145194 w 9397851"/>
              <a:gd name="connsiteY13" fmla="*/ 1237957 h 1622040"/>
              <a:gd name="connsiteX14" fmla="*/ 8398413 w 9397851"/>
              <a:gd name="connsiteY14" fmla="*/ 1195754 h 1622040"/>
              <a:gd name="connsiteX15" fmla="*/ 8440616 w 9397851"/>
              <a:gd name="connsiteY15" fmla="*/ 1181686 h 1622040"/>
              <a:gd name="connsiteX16" fmla="*/ 8736037 w 9397851"/>
              <a:gd name="connsiteY16" fmla="*/ 1181686 h 1622040"/>
              <a:gd name="connsiteX17" fmla="*/ 8820443 w 9397851"/>
              <a:gd name="connsiteY17" fmla="*/ 1195754 h 1622040"/>
              <a:gd name="connsiteX18" fmla="*/ 8862646 w 9397851"/>
              <a:gd name="connsiteY18" fmla="*/ 1209821 h 1622040"/>
              <a:gd name="connsiteX19" fmla="*/ 8918917 w 9397851"/>
              <a:gd name="connsiteY19" fmla="*/ 1223889 h 1622040"/>
              <a:gd name="connsiteX20" fmla="*/ 9158068 w 9397851"/>
              <a:gd name="connsiteY20" fmla="*/ 1252024 h 1622040"/>
              <a:gd name="connsiteX21" fmla="*/ 9340948 w 9397851"/>
              <a:gd name="connsiteY21" fmla="*/ 1237957 h 1622040"/>
              <a:gd name="connsiteX22" fmla="*/ 9355016 w 9397851"/>
              <a:gd name="connsiteY22" fmla="*/ 1181686 h 1622040"/>
              <a:gd name="connsiteX23" fmla="*/ 9397219 w 9397851"/>
              <a:gd name="connsiteY23" fmla="*/ 1026941 h 1622040"/>
              <a:gd name="connsiteX24" fmla="*/ 9383151 w 9397851"/>
              <a:gd name="connsiteY24" fmla="*/ 773723 h 1622040"/>
              <a:gd name="connsiteX25" fmla="*/ 9369083 w 9397851"/>
              <a:gd name="connsiteY25" fmla="*/ 717452 h 1622040"/>
              <a:gd name="connsiteX26" fmla="*/ 9355016 w 9397851"/>
              <a:gd name="connsiteY26" fmla="*/ 675249 h 1622040"/>
              <a:gd name="connsiteX27" fmla="*/ 9298745 w 9397851"/>
              <a:gd name="connsiteY27" fmla="*/ 576775 h 1622040"/>
              <a:gd name="connsiteX28" fmla="*/ 9256542 w 9397851"/>
              <a:gd name="connsiteY28" fmla="*/ 520504 h 1622040"/>
              <a:gd name="connsiteX29" fmla="*/ 9186203 w 9397851"/>
              <a:gd name="connsiteY29" fmla="*/ 450166 h 1622040"/>
              <a:gd name="connsiteX30" fmla="*/ 9129933 w 9397851"/>
              <a:gd name="connsiteY30" fmla="*/ 379827 h 1622040"/>
              <a:gd name="connsiteX31" fmla="*/ 9087729 w 9397851"/>
              <a:gd name="connsiteY31" fmla="*/ 351692 h 1622040"/>
              <a:gd name="connsiteX32" fmla="*/ 9059594 w 9397851"/>
              <a:gd name="connsiteY32" fmla="*/ 309489 h 1622040"/>
              <a:gd name="connsiteX33" fmla="*/ 9017391 w 9397851"/>
              <a:gd name="connsiteY33" fmla="*/ 281354 h 1622040"/>
              <a:gd name="connsiteX34" fmla="*/ 8876714 w 9397851"/>
              <a:gd name="connsiteY34" fmla="*/ 225083 h 1622040"/>
              <a:gd name="connsiteX35" fmla="*/ 8750105 w 9397851"/>
              <a:gd name="connsiteY35" fmla="*/ 196947 h 1622040"/>
              <a:gd name="connsiteX36" fmla="*/ 8553157 w 9397851"/>
              <a:gd name="connsiteY36" fmla="*/ 168812 h 1622040"/>
              <a:gd name="connsiteX37" fmla="*/ 8454683 w 9397851"/>
              <a:gd name="connsiteY37" fmla="*/ 154744 h 1622040"/>
              <a:gd name="connsiteX38" fmla="*/ 7568419 w 9397851"/>
              <a:gd name="connsiteY38" fmla="*/ 168812 h 1622040"/>
              <a:gd name="connsiteX39" fmla="*/ 7512148 w 9397851"/>
              <a:gd name="connsiteY39" fmla="*/ 182880 h 1622040"/>
              <a:gd name="connsiteX40" fmla="*/ 7230794 w 9397851"/>
              <a:gd name="connsiteY40" fmla="*/ 211015 h 1622040"/>
              <a:gd name="connsiteX41" fmla="*/ 7019779 w 9397851"/>
              <a:gd name="connsiteY41" fmla="*/ 239151 h 1622040"/>
              <a:gd name="connsiteX42" fmla="*/ 6893169 w 9397851"/>
              <a:gd name="connsiteY42" fmla="*/ 253218 h 1622040"/>
              <a:gd name="connsiteX43" fmla="*/ 6822831 w 9397851"/>
              <a:gd name="connsiteY43" fmla="*/ 267286 h 1622040"/>
              <a:gd name="connsiteX44" fmla="*/ 5205046 w 9397851"/>
              <a:gd name="connsiteY44" fmla="*/ 281354 h 1622040"/>
              <a:gd name="connsiteX45" fmla="*/ 5036234 w 9397851"/>
              <a:gd name="connsiteY45" fmla="*/ 323557 h 1622040"/>
              <a:gd name="connsiteX46" fmla="*/ 4937760 w 9397851"/>
              <a:gd name="connsiteY46" fmla="*/ 337624 h 1622040"/>
              <a:gd name="connsiteX47" fmla="*/ 4825219 w 9397851"/>
              <a:gd name="connsiteY47" fmla="*/ 351692 h 1622040"/>
              <a:gd name="connsiteX48" fmla="*/ 4684542 w 9397851"/>
              <a:gd name="connsiteY48" fmla="*/ 379827 h 1622040"/>
              <a:gd name="connsiteX49" fmla="*/ 4600136 w 9397851"/>
              <a:gd name="connsiteY49" fmla="*/ 407963 h 1622040"/>
              <a:gd name="connsiteX50" fmla="*/ 4318782 w 9397851"/>
              <a:gd name="connsiteY50" fmla="*/ 393895 h 1622040"/>
              <a:gd name="connsiteX51" fmla="*/ 4276579 w 9397851"/>
              <a:gd name="connsiteY51" fmla="*/ 379827 h 1622040"/>
              <a:gd name="connsiteX52" fmla="*/ 4164037 w 9397851"/>
              <a:gd name="connsiteY52" fmla="*/ 351692 h 1622040"/>
              <a:gd name="connsiteX53" fmla="*/ 4107766 w 9397851"/>
              <a:gd name="connsiteY53" fmla="*/ 309489 h 1622040"/>
              <a:gd name="connsiteX54" fmla="*/ 4037428 w 9397851"/>
              <a:gd name="connsiteY54" fmla="*/ 295421 h 1622040"/>
              <a:gd name="connsiteX55" fmla="*/ 3981157 w 9397851"/>
              <a:gd name="connsiteY55" fmla="*/ 281354 h 1622040"/>
              <a:gd name="connsiteX56" fmla="*/ 3896751 w 9397851"/>
              <a:gd name="connsiteY56" fmla="*/ 267286 h 1622040"/>
              <a:gd name="connsiteX57" fmla="*/ 3826413 w 9397851"/>
              <a:gd name="connsiteY57" fmla="*/ 253218 h 1622040"/>
              <a:gd name="connsiteX58" fmla="*/ 3713871 w 9397851"/>
              <a:gd name="connsiteY58" fmla="*/ 211015 h 1622040"/>
              <a:gd name="connsiteX59" fmla="*/ 3657600 w 9397851"/>
              <a:gd name="connsiteY59" fmla="*/ 182880 h 1622040"/>
              <a:gd name="connsiteX60" fmla="*/ 3587262 w 9397851"/>
              <a:gd name="connsiteY60" fmla="*/ 168812 h 1622040"/>
              <a:gd name="connsiteX61" fmla="*/ 3545059 w 9397851"/>
              <a:gd name="connsiteY61" fmla="*/ 154744 h 1622040"/>
              <a:gd name="connsiteX62" fmla="*/ 3488788 w 9397851"/>
              <a:gd name="connsiteY62" fmla="*/ 140677 h 1622040"/>
              <a:gd name="connsiteX63" fmla="*/ 3404382 w 9397851"/>
              <a:gd name="connsiteY63" fmla="*/ 112541 h 1622040"/>
              <a:gd name="connsiteX64" fmla="*/ 3362179 w 9397851"/>
              <a:gd name="connsiteY64" fmla="*/ 98474 h 1622040"/>
              <a:gd name="connsiteX65" fmla="*/ 3263705 w 9397851"/>
              <a:gd name="connsiteY65" fmla="*/ 56271 h 1622040"/>
              <a:gd name="connsiteX66" fmla="*/ 3221502 w 9397851"/>
              <a:gd name="connsiteY66" fmla="*/ 28135 h 1622040"/>
              <a:gd name="connsiteX67" fmla="*/ 3137096 w 9397851"/>
              <a:gd name="connsiteY67" fmla="*/ 0 h 1622040"/>
              <a:gd name="connsiteX68" fmla="*/ 3010486 w 9397851"/>
              <a:gd name="connsiteY68" fmla="*/ 14067 h 1622040"/>
              <a:gd name="connsiteX69" fmla="*/ 2968283 w 9397851"/>
              <a:gd name="connsiteY69" fmla="*/ 28135 h 1622040"/>
              <a:gd name="connsiteX70" fmla="*/ 2869809 w 9397851"/>
              <a:gd name="connsiteY70" fmla="*/ 154744 h 1622040"/>
              <a:gd name="connsiteX71" fmla="*/ 2715065 w 9397851"/>
              <a:gd name="connsiteY71" fmla="*/ 253218 h 1622040"/>
              <a:gd name="connsiteX72" fmla="*/ 2644726 w 9397851"/>
              <a:gd name="connsiteY72" fmla="*/ 281354 h 1622040"/>
              <a:gd name="connsiteX73" fmla="*/ 1913206 w 9397851"/>
              <a:gd name="connsiteY73" fmla="*/ 309489 h 1622040"/>
              <a:gd name="connsiteX74" fmla="*/ 1519311 w 9397851"/>
              <a:gd name="connsiteY74" fmla="*/ 295421 h 1622040"/>
              <a:gd name="connsiteX75" fmla="*/ 1420837 w 9397851"/>
              <a:gd name="connsiteY75" fmla="*/ 267286 h 1622040"/>
              <a:gd name="connsiteX76" fmla="*/ 1378634 w 9397851"/>
              <a:gd name="connsiteY76" fmla="*/ 239151 h 1622040"/>
              <a:gd name="connsiteX77" fmla="*/ 1322363 w 9397851"/>
              <a:gd name="connsiteY77" fmla="*/ 225083 h 1622040"/>
              <a:gd name="connsiteX78" fmla="*/ 1237957 w 9397851"/>
              <a:gd name="connsiteY78" fmla="*/ 168812 h 1622040"/>
              <a:gd name="connsiteX79" fmla="*/ 1153551 w 9397851"/>
              <a:gd name="connsiteY79" fmla="*/ 140677 h 1622040"/>
              <a:gd name="connsiteX80" fmla="*/ 956603 w 9397851"/>
              <a:gd name="connsiteY80" fmla="*/ 154744 h 1622040"/>
              <a:gd name="connsiteX81" fmla="*/ 858129 w 9397851"/>
              <a:gd name="connsiteY81" fmla="*/ 182880 h 1622040"/>
              <a:gd name="connsiteX82" fmla="*/ 365760 w 9397851"/>
              <a:gd name="connsiteY82" fmla="*/ 168812 h 1622040"/>
              <a:gd name="connsiteX83" fmla="*/ 182880 w 9397851"/>
              <a:gd name="connsiteY83" fmla="*/ 154744 h 1622040"/>
              <a:gd name="connsiteX84" fmla="*/ 140677 w 9397851"/>
              <a:gd name="connsiteY84" fmla="*/ 140677 h 1622040"/>
              <a:gd name="connsiteX85" fmla="*/ 0 w 9397851"/>
              <a:gd name="connsiteY85" fmla="*/ 140677 h 162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9397851" h="1622040">
                <a:moveTo>
                  <a:pt x="70339" y="154744"/>
                </a:moveTo>
                <a:cubicBezTo>
                  <a:pt x="75028" y="370449"/>
                  <a:pt x="76270" y="586256"/>
                  <a:pt x="84406" y="801858"/>
                </a:cubicBezTo>
                <a:cubicBezTo>
                  <a:pt x="85656" y="834992"/>
                  <a:pt x="95003" y="867356"/>
                  <a:pt x="98474" y="900332"/>
                </a:cubicBezTo>
                <a:cubicBezTo>
                  <a:pt x="174445" y="1622040"/>
                  <a:pt x="66194" y="668155"/>
                  <a:pt x="126609" y="1181686"/>
                </a:cubicBezTo>
                <a:cubicBezTo>
                  <a:pt x="131570" y="1223858"/>
                  <a:pt x="98774" y="1301426"/>
                  <a:pt x="140677" y="1308295"/>
                </a:cubicBezTo>
                <a:cubicBezTo>
                  <a:pt x="418363" y="1353817"/>
                  <a:pt x="703385" y="1317674"/>
                  <a:pt x="984739" y="1322363"/>
                </a:cubicBezTo>
                <a:cubicBezTo>
                  <a:pt x="1051781" y="1344711"/>
                  <a:pt x="1100377" y="1363121"/>
                  <a:pt x="1181686" y="1364566"/>
                </a:cubicBezTo>
                <a:lnTo>
                  <a:pt x="4192173" y="1392701"/>
                </a:lnTo>
                <a:lnTo>
                  <a:pt x="6020973" y="1378634"/>
                </a:lnTo>
                <a:cubicBezTo>
                  <a:pt x="6049493" y="1378215"/>
                  <a:pt x="6076892" y="1366014"/>
                  <a:pt x="6105379" y="1364566"/>
                </a:cubicBezTo>
                <a:cubicBezTo>
                  <a:pt x="6353764" y="1351936"/>
                  <a:pt x="6602328" y="1342258"/>
                  <a:pt x="6850966" y="1336431"/>
                </a:cubicBezTo>
                <a:cubicBezTo>
                  <a:pt x="7202593" y="1328190"/>
                  <a:pt x="7554351" y="1327052"/>
                  <a:pt x="7906043" y="1322363"/>
                </a:cubicBezTo>
                <a:cubicBezTo>
                  <a:pt x="7938462" y="1316960"/>
                  <a:pt x="7998021" y="1311543"/>
                  <a:pt x="8032653" y="1294227"/>
                </a:cubicBezTo>
                <a:cubicBezTo>
                  <a:pt x="8108104" y="1256502"/>
                  <a:pt x="8040881" y="1265774"/>
                  <a:pt x="8145194" y="1237957"/>
                </a:cubicBezTo>
                <a:cubicBezTo>
                  <a:pt x="8239304" y="1212861"/>
                  <a:pt x="8304541" y="1207487"/>
                  <a:pt x="8398413" y="1195754"/>
                </a:cubicBezTo>
                <a:cubicBezTo>
                  <a:pt x="8412481" y="1191065"/>
                  <a:pt x="8425936" y="1183783"/>
                  <a:pt x="8440616" y="1181686"/>
                </a:cubicBezTo>
                <a:cubicBezTo>
                  <a:pt x="8583463" y="1161279"/>
                  <a:pt x="8597351" y="1164350"/>
                  <a:pt x="8736037" y="1181686"/>
                </a:cubicBezTo>
                <a:cubicBezTo>
                  <a:pt x="8764340" y="1185224"/>
                  <a:pt x="8792599" y="1189566"/>
                  <a:pt x="8820443" y="1195754"/>
                </a:cubicBezTo>
                <a:cubicBezTo>
                  <a:pt x="8834918" y="1198971"/>
                  <a:pt x="8848388" y="1205747"/>
                  <a:pt x="8862646" y="1209821"/>
                </a:cubicBezTo>
                <a:cubicBezTo>
                  <a:pt x="8881236" y="1215132"/>
                  <a:pt x="8899958" y="1220097"/>
                  <a:pt x="8918917" y="1223889"/>
                </a:cubicBezTo>
                <a:cubicBezTo>
                  <a:pt x="9013014" y="1242709"/>
                  <a:pt x="9050090" y="1242208"/>
                  <a:pt x="9158068" y="1252024"/>
                </a:cubicBezTo>
                <a:cubicBezTo>
                  <a:pt x="9219028" y="1247335"/>
                  <a:pt x="9283370" y="1258520"/>
                  <a:pt x="9340948" y="1237957"/>
                </a:cubicBezTo>
                <a:cubicBezTo>
                  <a:pt x="9359156" y="1231454"/>
                  <a:pt x="9349460" y="1200205"/>
                  <a:pt x="9355016" y="1181686"/>
                </a:cubicBezTo>
                <a:cubicBezTo>
                  <a:pt x="9397851" y="1038902"/>
                  <a:pt x="9371579" y="1155139"/>
                  <a:pt x="9397219" y="1026941"/>
                </a:cubicBezTo>
                <a:cubicBezTo>
                  <a:pt x="9392530" y="942535"/>
                  <a:pt x="9390805" y="857912"/>
                  <a:pt x="9383151" y="773723"/>
                </a:cubicBezTo>
                <a:cubicBezTo>
                  <a:pt x="9381401" y="754468"/>
                  <a:pt x="9374394" y="736042"/>
                  <a:pt x="9369083" y="717452"/>
                </a:cubicBezTo>
                <a:cubicBezTo>
                  <a:pt x="9365009" y="703194"/>
                  <a:pt x="9360857" y="688879"/>
                  <a:pt x="9355016" y="675249"/>
                </a:cubicBezTo>
                <a:cubicBezTo>
                  <a:pt x="9337355" y="634039"/>
                  <a:pt x="9323972" y="612093"/>
                  <a:pt x="9298745" y="576775"/>
                </a:cubicBezTo>
                <a:cubicBezTo>
                  <a:pt x="9285117" y="557696"/>
                  <a:pt x="9272119" y="538028"/>
                  <a:pt x="9256542" y="520504"/>
                </a:cubicBezTo>
                <a:cubicBezTo>
                  <a:pt x="9234513" y="495722"/>
                  <a:pt x="9204596" y="477755"/>
                  <a:pt x="9186203" y="450166"/>
                </a:cubicBezTo>
                <a:cubicBezTo>
                  <a:pt x="9165315" y="418833"/>
                  <a:pt x="9158567" y="402734"/>
                  <a:pt x="9129933" y="379827"/>
                </a:cubicBezTo>
                <a:cubicBezTo>
                  <a:pt x="9116730" y="369265"/>
                  <a:pt x="9101797" y="361070"/>
                  <a:pt x="9087729" y="351692"/>
                </a:cubicBezTo>
                <a:cubicBezTo>
                  <a:pt x="9078351" y="337624"/>
                  <a:pt x="9071549" y="321444"/>
                  <a:pt x="9059594" y="309489"/>
                </a:cubicBezTo>
                <a:cubicBezTo>
                  <a:pt x="9047639" y="297534"/>
                  <a:pt x="9032071" y="289742"/>
                  <a:pt x="9017391" y="281354"/>
                </a:cubicBezTo>
                <a:cubicBezTo>
                  <a:pt x="8965437" y="251666"/>
                  <a:pt x="8937397" y="243288"/>
                  <a:pt x="8876714" y="225083"/>
                </a:cubicBezTo>
                <a:cubicBezTo>
                  <a:pt x="8841977" y="214662"/>
                  <a:pt x="8784085" y="203125"/>
                  <a:pt x="8750105" y="196947"/>
                </a:cubicBezTo>
                <a:cubicBezTo>
                  <a:pt x="8648190" y="178417"/>
                  <a:pt x="8667781" y="184095"/>
                  <a:pt x="8553157" y="168812"/>
                </a:cubicBezTo>
                <a:lnTo>
                  <a:pt x="8454683" y="154744"/>
                </a:lnTo>
                <a:lnTo>
                  <a:pt x="7568419" y="168812"/>
                </a:lnTo>
                <a:cubicBezTo>
                  <a:pt x="7549093" y="169389"/>
                  <a:pt x="7531333" y="180482"/>
                  <a:pt x="7512148" y="182880"/>
                </a:cubicBezTo>
                <a:cubicBezTo>
                  <a:pt x="7418623" y="194571"/>
                  <a:pt x="7324579" y="201637"/>
                  <a:pt x="7230794" y="211015"/>
                </a:cubicBezTo>
                <a:cubicBezTo>
                  <a:pt x="7120341" y="238629"/>
                  <a:pt x="7204318" y="220697"/>
                  <a:pt x="7019779" y="239151"/>
                </a:cubicBezTo>
                <a:cubicBezTo>
                  <a:pt x="6977527" y="243376"/>
                  <a:pt x="6935205" y="247213"/>
                  <a:pt x="6893169" y="253218"/>
                </a:cubicBezTo>
                <a:cubicBezTo>
                  <a:pt x="6869499" y="256599"/>
                  <a:pt x="6846738" y="266888"/>
                  <a:pt x="6822831" y="267286"/>
                </a:cubicBezTo>
                <a:lnTo>
                  <a:pt x="5205046" y="281354"/>
                </a:lnTo>
                <a:cubicBezTo>
                  <a:pt x="5148775" y="295422"/>
                  <a:pt x="5093654" y="315355"/>
                  <a:pt x="5036234" y="323557"/>
                </a:cubicBezTo>
                <a:lnTo>
                  <a:pt x="4937760" y="337624"/>
                </a:lnTo>
                <a:cubicBezTo>
                  <a:pt x="4900286" y="342620"/>
                  <a:pt x="4862510" y="345477"/>
                  <a:pt x="4825219" y="351692"/>
                </a:cubicBezTo>
                <a:cubicBezTo>
                  <a:pt x="4778049" y="359554"/>
                  <a:pt x="4729909" y="364704"/>
                  <a:pt x="4684542" y="379827"/>
                </a:cubicBezTo>
                <a:lnTo>
                  <a:pt x="4600136" y="407963"/>
                </a:lnTo>
                <a:cubicBezTo>
                  <a:pt x="4506351" y="403274"/>
                  <a:pt x="4412331" y="402030"/>
                  <a:pt x="4318782" y="393895"/>
                </a:cubicBezTo>
                <a:cubicBezTo>
                  <a:pt x="4304009" y="392610"/>
                  <a:pt x="4290885" y="383729"/>
                  <a:pt x="4276579" y="379827"/>
                </a:cubicBezTo>
                <a:cubicBezTo>
                  <a:pt x="4239273" y="369653"/>
                  <a:pt x="4164037" y="351692"/>
                  <a:pt x="4164037" y="351692"/>
                </a:cubicBezTo>
                <a:cubicBezTo>
                  <a:pt x="4145280" y="337624"/>
                  <a:pt x="4129191" y="319011"/>
                  <a:pt x="4107766" y="309489"/>
                </a:cubicBezTo>
                <a:cubicBezTo>
                  <a:pt x="4085916" y="299778"/>
                  <a:pt x="4060769" y="300608"/>
                  <a:pt x="4037428" y="295421"/>
                </a:cubicBezTo>
                <a:cubicBezTo>
                  <a:pt x="4018554" y="291227"/>
                  <a:pt x="4000116" y="285146"/>
                  <a:pt x="3981157" y="281354"/>
                </a:cubicBezTo>
                <a:cubicBezTo>
                  <a:pt x="3953187" y="275760"/>
                  <a:pt x="3924814" y="272389"/>
                  <a:pt x="3896751" y="267286"/>
                </a:cubicBezTo>
                <a:cubicBezTo>
                  <a:pt x="3873226" y="263009"/>
                  <a:pt x="3849859" y="257907"/>
                  <a:pt x="3826413" y="253218"/>
                </a:cubicBezTo>
                <a:cubicBezTo>
                  <a:pt x="3669748" y="174887"/>
                  <a:pt x="3867102" y="268476"/>
                  <a:pt x="3713871" y="211015"/>
                </a:cubicBezTo>
                <a:cubicBezTo>
                  <a:pt x="3694235" y="203652"/>
                  <a:pt x="3677495" y="189512"/>
                  <a:pt x="3657600" y="182880"/>
                </a:cubicBezTo>
                <a:cubicBezTo>
                  <a:pt x="3634917" y="175319"/>
                  <a:pt x="3610458" y="174611"/>
                  <a:pt x="3587262" y="168812"/>
                </a:cubicBezTo>
                <a:cubicBezTo>
                  <a:pt x="3572876" y="165215"/>
                  <a:pt x="3559317" y="158818"/>
                  <a:pt x="3545059" y="154744"/>
                </a:cubicBezTo>
                <a:cubicBezTo>
                  <a:pt x="3526469" y="149433"/>
                  <a:pt x="3507307" y="146233"/>
                  <a:pt x="3488788" y="140677"/>
                </a:cubicBezTo>
                <a:cubicBezTo>
                  <a:pt x="3460381" y="132155"/>
                  <a:pt x="3432517" y="121919"/>
                  <a:pt x="3404382" y="112541"/>
                </a:cubicBezTo>
                <a:lnTo>
                  <a:pt x="3362179" y="98474"/>
                </a:lnTo>
                <a:cubicBezTo>
                  <a:pt x="3314837" y="82693"/>
                  <a:pt x="3312372" y="84081"/>
                  <a:pt x="3263705" y="56271"/>
                </a:cubicBezTo>
                <a:cubicBezTo>
                  <a:pt x="3249025" y="47883"/>
                  <a:pt x="3236952" y="35002"/>
                  <a:pt x="3221502" y="28135"/>
                </a:cubicBezTo>
                <a:cubicBezTo>
                  <a:pt x="3194401" y="16090"/>
                  <a:pt x="3137096" y="0"/>
                  <a:pt x="3137096" y="0"/>
                </a:cubicBezTo>
                <a:cubicBezTo>
                  <a:pt x="3094893" y="4689"/>
                  <a:pt x="3052371" y="7086"/>
                  <a:pt x="3010486" y="14067"/>
                </a:cubicBezTo>
                <a:cubicBezTo>
                  <a:pt x="2995859" y="16505"/>
                  <a:pt x="2980146" y="19238"/>
                  <a:pt x="2968283" y="28135"/>
                </a:cubicBezTo>
                <a:cubicBezTo>
                  <a:pt x="2832289" y="130132"/>
                  <a:pt x="2944920" y="58173"/>
                  <a:pt x="2869809" y="154744"/>
                </a:cubicBezTo>
                <a:cubicBezTo>
                  <a:pt x="2798201" y="246811"/>
                  <a:pt x="2813306" y="213921"/>
                  <a:pt x="2715065" y="253218"/>
                </a:cubicBezTo>
                <a:cubicBezTo>
                  <a:pt x="2691619" y="262597"/>
                  <a:pt x="2669917" y="279586"/>
                  <a:pt x="2644726" y="281354"/>
                </a:cubicBezTo>
                <a:cubicBezTo>
                  <a:pt x="2401304" y="298436"/>
                  <a:pt x="2157046" y="300111"/>
                  <a:pt x="1913206" y="309489"/>
                </a:cubicBezTo>
                <a:cubicBezTo>
                  <a:pt x="1781908" y="304800"/>
                  <a:pt x="1650437" y="303616"/>
                  <a:pt x="1519311" y="295421"/>
                </a:cubicBezTo>
                <a:cubicBezTo>
                  <a:pt x="1509005" y="294777"/>
                  <a:pt x="1435095" y="274415"/>
                  <a:pt x="1420837" y="267286"/>
                </a:cubicBezTo>
                <a:cubicBezTo>
                  <a:pt x="1405715" y="259725"/>
                  <a:pt x="1394174" y="245811"/>
                  <a:pt x="1378634" y="239151"/>
                </a:cubicBezTo>
                <a:cubicBezTo>
                  <a:pt x="1360863" y="231535"/>
                  <a:pt x="1341120" y="229772"/>
                  <a:pt x="1322363" y="225083"/>
                </a:cubicBezTo>
                <a:cubicBezTo>
                  <a:pt x="1294228" y="206326"/>
                  <a:pt x="1270036" y="179505"/>
                  <a:pt x="1237957" y="168812"/>
                </a:cubicBezTo>
                <a:lnTo>
                  <a:pt x="1153551" y="140677"/>
                </a:lnTo>
                <a:cubicBezTo>
                  <a:pt x="1087902" y="145366"/>
                  <a:pt x="1022017" y="147476"/>
                  <a:pt x="956603" y="154744"/>
                </a:cubicBezTo>
                <a:cubicBezTo>
                  <a:pt x="930110" y="157688"/>
                  <a:pt x="884802" y="173989"/>
                  <a:pt x="858129" y="182880"/>
                </a:cubicBezTo>
                <a:lnTo>
                  <a:pt x="365760" y="168812"/>
                </a:lnTo>
                <a:cubicBezTo>
                  <a:pt x="304673" y="166267"/>
                  <a:pt x="243548" y="162327"/>
                  <a:pt x="182880" y="154744"/>
                </a:cubicBezTo>
                <a:cubicBezTo>
                  <a:pt x="168166" y="152905"/>
                  <a:pt x="155462" y="141814"/>
                  <a:pt x="140677" y="140677"/>
                </a:cubicBezTo>
                <a:cubicBezTo>
                  <a:pt x="93923" y="137081"/>
                  <a:pt x="46892" y="140677"/>
                  <a:pt x="0" y="140677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8" name="Picture 14" descr="F:\ФЛЕШКА\Гифы\деревья.files\nat1.files\flower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077072"/>
            <a:ext cx="1404494" cy="1605136"/>
          </a:xfrm>
          <a:prstGeom prst="rect">
            <a:avLst/>
          </a:prstGeom>
          <a:noFill/>
        </p:spPr>
      </p:pic>
      <p:pic>
        <p:nvPicPr>
          <p:cNvPr id="1040" name="Picture 16" descr="F:\ФЛЕШКА\Гифы\деревья.files\nat1.files\flower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33818" y="4221088"/>
            <a:ext cx="1467501" cy="1677144"/>
          </a:xfrm>
          <a:prstGeom prst="rect">
            <a:avLst/>
          </a:prstGeom>
          <a:noFill/>
        </p:spPr>
      </p:pic>
      <p:sp>
        <p:nvSpPr>
          <p:cNvPr id="18" name="Полилиния 17"/>
          <p:cNvSpPr/>
          <p:nvPr/>
        </p:nvSpPr>
        <p:spPr>
          <a:xfrm>
            <a:off x="0" y="5589240"/>
            <a:ext cx="9397851" cy="1622040"/>
          </a:xfrm>
          <a:custGeom>
            <a:avLst/>
            <a:gdLst>
              <a:gd name="connsiteX0" fmla="*/ 70339 w 9397851"/>
              <a:gd name="connsiteY0" fmla="*/ 154744 h 1622040"/>
              <a:gd name="connsiteX1" fmla="*/ 84406 w 9397851"/>
              <a:gd name="connsiteY1" fmla="*/ 801858 h 1622040"/>
              <a:gd name="connsiteX2" fmla="*/ 98474 w 9397851"/>
              <a:gd name="connsiteY2" fmla="*/ 900332 h 1622040"/>
              <a:gd name="connsiteX3" fmla="*/ 126609 w 9397851"/>
              <a:gd name="connsiteY3" fmla="*/ 1181686 h 1622040"/>
              <a:gd name="connsiteX4" fmla="*/ 140677 w 9397851"/>
              <a:gd name="connsiteY4" fmla="*/ 1308295 h 1622040"/>
              <a:gd name="connsiteX5" fmla="*/ 984739 w 9397851"/>
              <a:gd name="connsiteY5" fmla="*/ 1322363 h 1622040"/>
              <a:gd name="connsiteX6" fmla="*/ 1181686 w 9397851"/>
              <a:gd name="connsiteY6" fmla="*/ 1364566 h 1622040"/>
              <a:gd name="connsiteX7" fmla="*/ 4192173 w 9397851"/>
              <a:gd name="connsiteY7" fmla="*/ 1392701 h 1622040"/>
              <a:gd name="connsiteX8" fmla="*/ 6020973 w 9397851"/>
              <a:gd name="connsiteY8" fmla="*/ 1378634 h 1622040"/>
              <a:gd name="connsiteX9" fmla="*/ 6105379 w 9397851"/>
              <a:gd name="connsiteY9" fmla="*/ 1364566 h 1622040"/>
              <a:gd name="connsiteX10" fmla="*/ 6850966 w 9397851"/>
              <a:gd name="connsiteY10" fmla="*/ 1336431 h 1622040"/>
              <a:gd name="connsiteX11" fmla="*/ 7906043 w 9397851"/>
              <a:gd name="connsiteY11" fmla="*/ 1322363 h 1622040"/>
              <a:gd name="connsiteX12" fmla="*/ 8032653 w 9397851"/>
              <a:gd name="connsiteY12" fmla="*/ 1294227 h 1622040"/>
              <a:gd name="connsiteX13" fmla="*/ 8145194 w 9397851"/>
              <a:gd name="connsiteY13" fmla="*/ 1237957 h 1622040"/>
              <a:gd name="connsiteX14" fmla="*/ 8398413 w 9397851"/>
              <a:gd name="connsiteY14" fmla="*/ 1195754 h 1622040"/>
              <a:gd name="connsiteX15" fmla="*/ 8440616 w 9397851"/>
              <a:gd name="connsiteY15" fmla="*/ 1181686 h 1622040"/>
              <a:gd name="connsiteX16" fmla="*/ 8736037 w 9397851"/>
              <a:gd name="connsiteY16" fmla="*/ 1181686 h 1622040"/>
              <a:gd name="connsiteX17" fmla="*/ 8820443 w 9397851"/>
              <a:gd name="connsiteY17" fmla="*/ 1195754 h 1622040"/>
              <a:gd name="connsiteX18" fmla="*/ 8862646 w 9397851"/>
              <a:gd name="connsiteY18" fmla="*/ 1209821 h 1622040"/>
              <a:gd name="connsiteX19" fmla="*/ 8918917 w 9397851"/>
              <a:gd name="connsiteY19" fmla="*/ 1223889 h 1622040"/>
              <a:gd name="connsiteX20" fmla="*/ 9158068 w 9397851"/>
              <a:gd name="connsiteY20" fmla="*/ 1252024 h 1622040"/>
              <a:gd name="connsiteX21" fmla="*/ 9340948 w 9397851"/>
              <a:gd name="connsiteY21" fmla="*/ 1237957 h 1622040"/>
              <a:gd name="connsiteX22" fmla="*/ 9355016 w 9397851"/>
              <a:gd name="connsiteY22" fmla="*/ 1181686 h 1622040"/>
              <a:gd name="connsiteX23" fmla="*/ 9397219 w 9397851"/>
              <a:gd name="connsiteY23" fmla="*/ 1026941 h 1622040"/>
              <a:gd name="connsiteX24" fmla="*/ 9383151 w 9397851"/>
              <a:gd name="connsiteY24" fmla="*/ 773723 h 1622040"/>
              <a:gd name="connsiteX25" fmla="*/ 9369083 w 9397851"/>
              <a:gd name="connsiteY25" fmla="*/ 717452 h 1622040"/>
              <a:gd name="connsiteX26" fmla="*/ 9355016 w 9397851"/>
              <a:gd name="connsiteY26" fmla="*/ 675249 h 1622040"/>
              <a:gd name="connsiteX27" fmla="*/ 9298745 w 9397851"/>
              <a:gd name="connsiteY27" fmla="*/ 576775 h 1622040"/>
              <a:gd name="connsiteX28" fmla="*/ 9256542 w 9397851"/>
              <a:gd name="connsiteY28" fmla="*/ 520504 h 1622040"/>
              <a:gd name="connsiteX29" fmla="*/ 9186203 w 9397851"/>
              <a:gd name="connsiteY29" fmla="*/ 450166 h 1622040"/>
              <a:gd name="connsiteX30" fmla="*/ 9129933 w 9397851"/>
              <a:gd name="connsiteY30" fmla="*/ 379827 h 1622040"/>
              <a:gd name="connsiteX31" fmla="*/ 9087729 w 9397851"/>
              <a:gd name="connsiteY31" fmla="*/ 351692 h 1622040"/>
              <a:gd name="connsiteX32" fmla="*/ 9059594 w 9397851"/>
              <a:gd name="connsiteY32" fmla="*/ 309489 h 1622040"/>
              <a:gd name="connsiteX33" fmla="*/ 9017391 w 9397851"/>
              <a:gd name="connsiteY33" fmla="*/ 281354 h 1622040"/>
              <a:gd name="connsiteX34" fmla="*/ 8876714 w 9397851"/>
              <a:gd name="connsiteY34" fmla="*/ 225083 h 1622040"/>
              <a:gd name="connsiteX35" fmla="*/ 8750105 w 9397851"/>
              <a:gd name="connsiteY35" fmla="*/ 196947 h 1622040"/>
              <a:gd name="connsiteX36" fmla="*/ 8553157 w 9397851"/>
              <a:gd name="connsiteY36" fmla="*/ 168812 h 1622040"/>
              <a:gd name="connsiteX37" fmla="*/ 8454683 w 9397851"/>
              <a:gd name="connsiteY37" fmla="*/ 154744 h 1622040"/>
              <a:gd name="connsiteX38" fmla="*/ 7568419 w 9397851"/>
              <a:gd name="connsiteY38" fmla="*/ 168812 h 1622040"/>
              <a:gd name="connsiteX39" fmla="*/ 7512148 w 9397851"/>
              <a:gd name="connsiteY39" fmla="*/ 182880 h 1622040"/>
              <a:gd name="connsiteX40" fmla="*/ 7230794 w 9397851"/>
              <a:gd name="connsiteY40" fmla="*/ 211015 h 1622040"/>
              <a:gd name="connsiteX41" fmla="*/ 7019779 w 9397851"/>
              <a:gd name="connsiteY41" fmla="*/ 239151 h 1622040"/>
              <a:gd name="connsiteX42" fmla="*/ 6893169 w 9397851"/>
              <a:gd name="connsiteY42" fmla="*/ 253218 h 1622040"/>
              <a:gd name="connsiteX43" fmla="*/ 6822831 w 9397851"/>
              <a:gd name="connsiteY43" fmla="*/ 267286 h 1622040"/>
              <a:gd name="connsiteX44" fmla="*/ 5205046 w 9397851"/>
              <a:gd name="connsiteY44" fmla="*/ 281354 h 1622040"/>
              <a:gd name="connsiteX45" fmla="*/ 5036234 w 9397851"/>
              <a:gd name="connsiteY45" fmla="*/ 323557 h 1622040"/>
              <a:gd name="connsiteX46" fmla="*/ 4937760 w 9397851"/>
              <a:gd name="connsiteY46" fmla="*/ 337624 h 1622040"/>
              <a:gd name="connsiteX47" fmla="*/ 4825219 w 9397851"/>
              <a:gd name="connsiteY47" fmla="*/ 351692 h 1622040"/>
              <a:gd name="connsiteX48" fmla="*/ 4684542 w 9397851"/>
              <a:gd name="connsiteY48" fmla="*/ 379827 h 1622040"/>
              <a:gd name="connsiteX49" fmla="*/ 4600136 w 9397851"/>
              <a:gd name="connsiteY49" fmla="*/ 407963 h 1622040"/>
              <a:gd name="connsiteX50" fmla="*/ 4318782 w 9397851"/>
              <a:gd name="connsiteY50" fmla="*/ 393895 h 1622040"/>
              <a:gd name="connsiteX51" fmla="*/ 4276579 w 9397851"/>
              <a:gd name="connsiteY51" fmla="*/ 379827 h 1622040"/>
              <a:gd name="connsiteX52" fmla="*/ 4164037 w 9397851"/>
              <a:gd name="connsiteY52" fmla="*/ 351692 h 1622040"/>
              <a:gd name="connsiteX53" fmla="*/ 4107766 w 9397851"/>
              <a:gd name="connsiteY53" fmla="*/ 309489 h 1622040"/>
              <a:gd name="connsiteX54" fmla="*/ 4037428 w 9397851"/>
              <a:gd name="connsiteY54" fmla="*/ 295421 h 1622040"/>
              <a:gd name="connsiteX55" fmla="*/ 3981157 w 9397851"/>
              <a:gd name="connsiteY55" fmla="*/ 281354 h 1622040"/>
              <a:gd name="connsiteX56" fmla="*/ 3896751 w 9397851"/>
              <a:gd name="connsiteY56" fmla="*/ 267286 h 1622040"/>
              <a:gd name="connsiteX57" fmla="*/ 3826413 w 9397851"/>
              <a:gd name="connsiteY57" fmla="*/ 253218 h 1622040"/>
              <a:gd name="connsiteX58" fmla="*/ 3713871 w 9397851"/>
              <a:gd name="connsiteY58" fmla="*/ 211015 h 1622040"/>
              <a:gd name="connsiteX59" fmla="*/ 3657600 w 9397851"/>
              <a:gd name="connsiteY59" fmla="*/ 182880 h 1622040"/>
              <a:gd name="connsiteX60" fmla="*/ 3587262 w 9397851"/>
              <a:gd name="connsiteY60" fmla="*/ 168812 h 1622040"/>
              <a:gd name="connsiteX61" fmla="*/ 3545059 w 9397851"/>
              <a:gd name="connsiteY61" fmla="*/ 154744 h 1622040"/>
              <a:gd name="connsiteX62" fmla="*/ 3488788 w 9397851"/>
              <a:gd name="connsiteY62" fmla="*/ 140677 h 1622040"/>
              <a:gd name="connsiteX63" fmla="*/ 3404382 w 9397851"/>
              <a:gd name="connsiteY63" fmla="*/ 112541 h 1622040"/>
              <a:gd name="connsiteX64" fmla="*/ 3362179 w 9397851"/>
              <a:gd name="connsiteY64" fmla="*/ 98474 h 1622040"/>
              <a:gd name="connsiteX65" fmla="*/ 3263705 w 9397851"/>
              <a:gd name="connsiteY65" fmla="*/ 56271 h 1622040"/>
              <a:gd name="connsiteX66" fmla="*/ 3221502 w 9397851"/>
              <a:gd name="connsiteY66" fmla="*/ 28135 h 1622040"/>
              <a:gd name="connsiteX67" fmla="*/ 3137096 w 9397851"/>
              <a:gd name="connsiteY67" fmla="*/ 0 h 1622040"/>
              <a:gd name="connsiteX68" fmla="*/ 3010486 w 9397851"/>
              <a:gd name="connsiteY68" fmla="*/ 14067 h 1622040"/>
              <a:gd name="connsiteX69" fmla="*/ 2968283 w 9397851"/>
              <a:gd name="connsiteY69" fmla="*/ 28135 h 1622040"/>
              <a:gd name="connsiteX70" fmla="*/ 2869809 w 9397851"/>
              <a:gd name="connsiteY70" fmla="*/ 154744 h 1622040"/>
              <a:gd name="connsiteX71" fmla="*/ 2715065 w 9397851"/>
              <a:gd name="connsiteY71" fmla="*/ 253218 h 1622040"/>
              <a:gd name="connsiteX72" fmla="*/ 2644726 w 9397851"/>
              <a:gd name="connsiteY72" fmla="*/ 281354 h 1622040"/>
              <a:gd name="connsiteX73" fmla="*/ 1913206 w 9397851"/>
              <a:gd name="connsiteY73" fmla="*/ 309489 h 1622040"/>
              <a:gd name="connsiteX74" fmla="*/ 1519311 w 9397851"/>
              <a:gd name="connsiteY74" fmla="*/ 295421 h 1622040"/>
              <a:gd name="connsiteX75" fmla="*/ 1420837 w 9397851"/>
              <a:gd name="connsiteY75" fmla="*/ 267286 h 1622040"/>
              <a:gd name="connsiteX76" fmla="*/ 1378634 w 9397851"/>
              <a:gd name="connsiteY76" fmla="*/ 239151 h 1622040"/>
              <a:gd name="connsiteX77" fmla="*/ 1322363 w 9397851"/>
              <a:gd name="connsiteY77" fmla="*/ 225083 h 1622040"/>
              <a:gd name="connsiteX78" fmla="*/ 1237957 w 9397851"/>
              <a:gd name="connsiteY78" fmla="*/ 168812 h 1622040"/>
              <a:gd name="connsiteX79" fmla="*/ 1153551 w 9397851"/>
              <a:gd name="connsiteY79" fmla="*/ 140677 h 1622040"/>
              <a:gd name="connsiteX80" fmla="*/ 956603 w 9397851"/>
              <a:gd name="connsiteY80" fmla="*/ 154744 h 1622040"/>
              <a:gd name="connsiteX81" fmla="*/ 858129 w 9397851"/>
              <a:gd name="connsiteY81" fmla="*/ 182880 h 1622040"/>
              <a:gd name="connsiteX82" fmla="*/ 365760 w 9397851"/>
              <a:gd name="connsiteY82" fmla="*/ 168812 h 1622040"/>
              <a:gd name="connsiteX83" fmla="*/ 182880 w 9397851"/>
              <a:gd name="connsiteY83" fmla="*/ 154744 h 1622040"/>
              <a:gd name="connsiteX84" fmla="*/ 140677 w 9397851"/>
              <a:gd name="connsiteY84" fmla="*/ 140677 h 1622040"/>
              <a:gd name="connsiteX85" fmla="*/ 0 w 9397851"/>
              <a:gd name="connsiteY85" fmla="*/ 140677 h 162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9397851" h="1622040">
                <a:moveTo>
                  <a:pt x="70339" y="154744"/>
                </a:moveTo>
                <a:cubicBezTo>
                  <a:pt x="75028" y="370449"/>
                  <a:pt x="76270" y="586256"/>
                  <a:pt x="84406" y="801858"/>
                </a:cubicBezTo>
                <a:cubicBezTo>
                  <a:pt x="85656" y="834992"/>
                  <a:pt x="95003" y="867356"/>
                  <a:pt x="98474" y="900332"/>
                </a:cubicBezTo>
                <a:cubicBezTo>
                  <a:pt x="174445" y="1622040"/>
                  <a:pt x="66194" y="668155"/>
                  <a:pt x="126609" y="1181686"/>
                </a:cubicBezTo>
                <a:cubicBezTo>
                  <a:pt x="131570" y="1223858"/>
                  <a:pt x="98774" y="1301426"/>
                  <a:pt x="140677" y="1308295"/>
                </a:cubicBezTo>
                <a:cubicBezTo>
                  <a:pt x="418363" y="1353817"/>
                  <a:pt x="703385" y="1317674"/>
                  <a:pt x="984739" y="1322363"/>
                </a:cubicBezTo>
                <a:cubicBezTo>
                  <a:pt x="1051781" y="1344711"/>
                  <a:pt x="1100377" y="1363121"/>
                  <a:pt x="1181686" y="1364566"/>
                </a:cubicBezTo>
                <a:lnTo>
                  <a:pt x="4192173" y="1392701"/>
                </a:lnTo>
                <a:lnTo>
                  <a:pt x="6020973" y="1378634"/>
                </a:lnTo>
                <a:cubicBezTo>
                  <a:pt x="6049493" y="1378215"/>
                  <a:pt x="6076892" y="1366014"/>
                  <a:pt x="6105379" y="1364566"/>
                </a:cubicBezTo>
                <a:cubicBezTo>
                  <a:pt x="6353764" y="1351936"/>
                  <a:pt x="6602328" y="1342258"/>
                  <a:pt x="6850966" y="1336431"/>
                </a:cubicBezTo>
                <a:cubicBezTo>
                  <a:pt x="7202593" y="1328190"/>
                  <a:pt x="7554351" y="1327052"/>
                  <a:pt x="7906043" y="1322363"/>
                </a:cubicBezTo>
                <a:cubicBezTo>
                  <a:pt x="7938462" y="1316960"/>
                  <a:pt x="7998021" y="1311543"/>
                  <a:pt x="8032653" y="1294227"/>
                </a:cubicBezTo>
                <a:cubicBezTo>
                  <a:pt x="8108104" y="1256502"/>
                  <a:pt x="8040881" y="1265774"/>
                  <a:pt x="8145194" y="1237957"/>
                </a:cubicBezTo>
                <a:cubicBezTo>
                  <a:pt x="8239304" y="1212861"/>
                  <a:pt x="8304541" y="1207487"/>
                  <a:pt x="8398413" y="1195754"/>
                </a:cubicBezTo>
                <a:cubicBezTo>
                  <a:pt x="8412481" y="1191065"/>
                  <a:pt x="8425936" y="1183783"/>
                  <a:pt x="8440616" y="1181686"/>
                </a:cubicBezTo>
                <a:cubicBezTo>
                  <a:pt x="8583463" y="1161279"/>
                  <a:pt x="8597351" y="1164350"/>
                  <a:pt x="8736037" y="1181686"/>
                </a:cubicBezTo>
                <a:cubicBezTo>
                  <a:pt x="8764340" y="1185224"/>
                  <a:pt x="8792599" y="1189566"/>
                  <a:pt x="8820443" y="1195754"/>
                </a:cubicBezTo>
                <a:cubicBezTo>
                  <a:pt x="8834918" y="1198971"/>
                  <a:pt x="8848388" y="1205747"/>
                  <a:pt x="8862646" y="1209821"/>
                </a:cubicBezTo>
                <a:cubicBezTo>
                  <a:pt x="8881236" y="1215132"/>
                  <a:pt x="8899958" y="1220097"/>
                  <a:pt x="8918917" y="1223889"/>
                </a:cubicBezTo>
                <a:cubicBezTo>
                  <a:pt x="9013014" y="1242709"/>
                  <a:pt x="9050090" y="1242208"/>
                  <a:pt x="9158068" y="1252024"/>
                </a:cubicBezTo>
                <a:cubicBezTo>
                  <a:pt x="9219028" y="1247335"/>
                  <a:pt x="9283370" y="1258520"/>
                  <a:pt x="9340948" y="1237957"/>
                </a:cubicBezTo>
                <a:cubicBezTo>
                  <a:pt x="9359156" y="1231454"/>
                  <a:pt x="9349460" y="1200205"/>
                  <a:pt x="9355016" y="1181686"/>
                </a:cubicBezTo>
                <a:cubicBezTo>
                  <a:pt x="9397851" y="1038902"/>
                  <a:pt x="9371579" y="1155139"/>
                  <a:pt x="9397219" y="1026941"/>
                </a:cubicBezTo>
                <a:cubicBezTo>
                  <a:pt x="9392530" y="942535"/>
                  <a:pt x="9390805" y="857912"/>
                  <a:pt x="9383151" y="773723"/>
                </a:cubicBezTo>
                <a:cubicBezTo>
                  <a:pt x="9381401" y="754468"/>
                  <a:pt x="9374394" y="736042"/>
                  <a:pt x="9369083" y="717452"/>
                </a:cubicBezTo>
                <a:cubicBezTo>
                  <a:pt x="9365009" y="703194"/>
                  <a:pt x="9360857" y="688879"/>
                  <a:pt x="9355016" y="675249"/>
                </a:cubicBezTo>
                <a:cubicBezTo>
                  <a:pt x="9337355" y="634039"/>
                  <a:pt x="9323972" y="612093"/>
                  <a:pt x="9298745" y="576775"/>
                </a:cubicBezTo>
                <a:cubicBezTo>
                  <a:pt x="9285117" y="557696"/>
                  <a:pt x="9272119" y="538028"/>
                  <a:pt x="9256542" y="520504"/>
                </a:cubicBezTo>
                <a:cubicBezTo>
                  <a:pt x="9234513" y="495722"/>
                  <a:pt x="9204596" y="477755"/>
                  <a:pt x="9186203" y="450166"/>
                </a:cubicBezTo>
                <a:cubicBezTo>
                  <a:pt x="9165315" y="418833"/>
                  <a:pt x="9158567" y="402734"/>
                  <a:pt x="9129933" y="379827"/>
                </a:cubicBezTo>
                <a:cubicBezTo>
                  <a:pt x="9116730" y="369265"/>
                  <a:pt x="9101797" y="361070"/>
                  <a:pt x="9087729" y="351692"/>
                </a:cubicBezTo>
                <a:cubicBezTo>
                  <a:pt x="9078351" y="337624"/>
                  <a:pt x="9071549" y="321444"/>
                  <a:pt x="9059594" y="309489"/>
                </a:cubicBezTo>
                <a:cubicBezTo>
                  <a:pt x="9047639" y="297534"/>
                  <a:pt x="9032071" y="289742"/>
                  <a:pt x="9017391" y="281354"/>
                </a:cubicBezTo>
                <a:cubicBezTo>
                  <a:pt x="8965437" y="251666"/>
                  <a:pt x="8937397" y="243288"/>
                  <a:pt x="8876714" y="225083"/>
                </a:cubicBezTo>
                <a:cubicBezTo>
                  <a:pt x="8841977" y="214662"/>
                  <a:pt x="8784085" y="203125"/>
                  <a:pt x="8750105" y="196947"/>
                </a:cubicBezTo>
                <a:cubicBezTo>
                  <a:pt x="8648190" y="178417"/>
                  <a:pt x="8667781" y="184095"/>
                  <a:pt x="8553157" y="168812"/>
                </a:cubicBezTo>
                <a:lnTo>
                  <a:pt x="8454683" y="154744"/>
                </a:lnTo>
                <a:lnTo>
                  <a:pt x="7568419" y="168812"/>
                </a:lnTo>
                <a:cubicBezTo>
                  <a:pt x="7549093" y="169389"/>
                  <a:pt x="7531333" y="180482"/>
                  <a:pt x="7512148" y="182880"/>
                </a:cubicBezTo>
                <a:cubicBezTo>
                  <a:pt x="7418623" y="194571"/>
                  <a:pt x="7324579" y="201637"/>
                  <a:pt x="7230794" y="211015"/>
                </a:cubicBezTo>
                <a:cubicBezTo>
                  <a:pt x="7120341" y="238629"/>
                  <a:pt x="7204318" y="220697"/>
                  <a:pt x="7019779" y="239151"/>
                </a:cubicBezTo>
                <a:cubicBezTo>
                  <a:pt x="6977527" y="243376"/>
                  <a:pt x="6935205" y="247213"/>
                  <a:pt x="6893169" y="253218"/>
                </a:cubicBezTo>
                <a:cubicBezTo>
                  <a:pt x="6869499" y="256599"/>
                  <a:pt x="6846738" y="266888"/>
                  <a:pt x="6822831" y="267286"/>
                </a:cubicBezTo>
                <a:lnTo>
                  <a:pt x="5205046" y="281354"/>
                </a:lnTo>
                <a:cubicBezTo>
                  <a:pt x="5148775" y="295422"/>
                  <a:pt x="5093654" y="315355"/>
                  <a:pt x="5036234" y="323557"/>
                </a:cubicBezTo>
                <a:lnTo>
                  <a:pt x="4937760" y="337624"/>
                </a:lnTo>
                <a:cubicBezTo>
                  <a:pt x="4900286" y="342620"/>
                  <a:pt x="4862510" y="345477"/>
                  <a:pt x="4825219" y="351692"/>
                </a:cubicBezTo>
                <a:cubicBezTo>
                  <a:pt x="4778049" y="359554"/>
                  <a:pt x="4729909" y="364704"/>
                  <a:pt x="4684542" y="379827"/>
                </a:cubicBezTo>
                <a:lnTo>
                  <a:pt x="4600136" y="407963"/>
                </a:lnTo>
                <a:cubicBezTo>
                  <a:pt x="4506351" y="403274"/>
                  <a:pt x="4412331" y="402030"/>
                  <a:pt x="4318782" y="393895"/>
                </a:cubicBezTo>
                <a:cubicBezTo>
                  <a:pt x="4304009" y="392610"/>
                  <a:pt x="4290885" y="383729"/>
                  <a:pt x="4276579" y="379827"/>
                </a:cubicBezTo>
                <a:cubicBezTo>
                  <a:pt x="4239273" y="369653"/>
                  <a:pt x="4164037" y="351692"/>
                  <a:pt x="4164037" y="351692"/>
                </a:cubicBezTo>
                <a:cubicBezTo>
                  <a:pt x="4145280" y="337624"/>
                  <a:pt x="4129191" y="319011"/>
                  <a:pt x="4107766" y="309489"/>
                </a:cubicBezTo>
                <a:cubicBezTo>
                  <a:pt x="4085916" y="299778"/>
                  <a:pt x="4060769" y="300608"/>
                  <a:pt x="4037428" y="295421"/>
                </a:cubicBezTo>
                <a:cubicBezTo>
                  <a:pt x="4018554" y="291227"/>
                  <a:pt x="4000116" y="285146"/>
                  <a:pt x="3981157" y="281354"/>
                </a:cubicBezTo>
                <a:cubicBezTo>
                  <a:pt x="3953187" y="275760"/>
                  <a:pt x="3924814" y="272389"/>
                  <a:pt x="3896751" y="267286"/>
                </a:cubicBezTo>
                <a:cubicBezTo>
                  <a:pt x="3873226" y="263009"/>
                  <a:pt x="3849859" y="257907"/>
                  <a:pt x="3826413" y="253218"/>
                </a:cubicBezTo>
                <a:cubicBezTo>
                  <a:pt x="3669748" y="174887"/>
                  <a:pt x="3867102" y="268476"/>
                  <a:pt x="3713871" y="211015"/>
                </a:cubicBezTo>
                <a:cubicBezTo>
                  <a:pt x="3694235" y="203652"/>
                  <a:pt x="3677495" y="189512"/>
                  <a:pt x="3657600" y="182880"/>
                </a:cubicBezTo>
                <a:cubicBezTo>
                  <a:pt x="3634917" y="175319"/>
                  <a:pt x="3610458" y="174611"/>
                  <a:pt x="3587262" y="168812"/>
                </a:cubicBezTo>
                <a:cubicBezTo>
                  <a:pt x="3572876" y="165215"/>
                  <a:pt x="3559317" y="158818"/>
                  <a:pt x="3545059" y="154744"/>
                </a:cubicBezTo>
                <a:cubicBezTo>
                  <a:pt x="3526469" y="149433"/>
                  <a:pt x="3507307" y="146233"/>
                  <a:pt x="3488788" y="140677"/>
                </a:cubicBezTo>
                <a:cubicBezTo>
                  <a:pt x="3460381" y="132155"/>
                  <a:pt x="3432517" y="121919"/>
                  <a:pt x="3404382" y="112541"/>
                </a:cubicBezTo>
                <a:lnTo>
                  <a:pt x="3362179" y="98474"/>
                </a:lnTo>
                <a:cubicBezTo>
                  <a:pt x="3314837" y="82693"/>
                  <a:pt x="3312372" y="84081"/>
                  <a:pt x="3263705" y="56271"/>
                </a:cubicBezTo>
                <a:cubicBezTo>
                  <a:pt x="3249025" y="47883"/>
                  <a:pt x="3236952" y="35002"/>
                  <a:pt x="3221502" y="28135"/>
                </a:cubicBezTo>
                <a:cubicBezTo>
                  <a:pt x="3194401" y="16090"/>
                  <a:pt x="3137096" y="0"/>
                  <a:pt x="3137096" y="0"/>
                </a:cubicBezTo>
                <a:cubicBezTo>
                  <a:pt x="3094893" y="4689"/>
                  <a:pt x="3052371" y="7086"/>
                  <a:pt x="3010486" y="14067"/>
                </a:cubicBezTo>
                <a:cubicBezTo>
                  <a:pt x="2995859" y="16505"/>
                  <a:pt x="2980146" y="19238"/>
                  <a:pt x="2968283" y="28135"/>
                </a:cubicBezTo>
                <a:cubicBezTo>
                  <a:pt x="2832289" y="130132"/>
                  <a:pt x="2944920" y="58173"/>
                  <a:pt x="2869809" y="154744"/>
                </a:cubicBezTo>
                <a:cubicBezTo>
                  <a:pt x="2798201" y="246811"/>
                  <a:pt x="2813306" y="213921"/>
                  <a:pt x="2715065" y="253218"/>
                </a:cubicBezTo>
                <a:cubicBezTo>
                  <a:pt x="2691619" y="262597"/>
                  <a:pt x="2669917" y="279586"/>
                  <a:pt x="2644726" y="281354"/>
                </a:cubicBezTo>
                <a:cubicBezTo>
                  <a:pt x="2401304" y="298436"/>
                  <a:pt x="2157046" y="300111"/>
                  <a:pt x="1913206" y="309489"/>
                </a:cubicBezTo>
                <a:cubicBezTo>
                  <a:pt x="1781908" y="304800"/>
                  <a:pt x="1650437" y="303616"/>
                  <a:pt x="1519311" y="295421"/>
                </a:cubicBezTo>
                <a:cubicBezTo>
                  <a:pt x="1509005" y="294777"/>
                  <a:pt x="1435095" y="274415"/>
                  <a:pt x="1420837" y="267286"/>
                </a:cubicBezTo>
                <a:cubicBezTo>
                  <a:pt x="1405715" y="259725"/>
                  <a:pt x="1394174" y="245811"/>
                  <a:pt x="1378634" y="239151"/>
                </a:cubicBezTo>
                <a:cubicBezTo>
                  <a:pt x="1360863" y="231535"/>
                  <a:pt x="1341120" y="229772"/>
                  <a:pt x="1322363" y="225083"/>
                </a:cubicBezTo>
                <a:cubicBezTo>
                  <a:pt x="1294228" y="206326"/>
                  <a:pt x="1270036" y="179505"/>
                  <a:pt x="1237957" y="168812"/>
                </a:cubicBezTo>
                <a:lnTo>
                  <a:pt x="1153551" y="140677"/>
                </a:lnTo>
                <a:cubicBezTo>
                  <a:pt x="1087902" y="145366"/>
                  <a:pt x="1022017" y="147476"/>
                  <a:pt x="956603" y="154744"/>
                </a:cubicBezTo>
                <a:cubicBezTo>
                  <a:pt x="930110" y="157688"/>
                  <a:pt x="884802" y="173989"/>
                  <a:pt x="858129" y="182880"/>
                </a:cubicBezTo>
                <a:lnTo>
                  <a:pt x="365760" y="168812"/>
                </a:lnTo>
                <a:cubicBezTo>
                  <a:pt x="304673" y="166267"/>
                  <a:pt x="243548" y="162327"/>
                  <a:pt x="182880" y="154744"/>
                </a:cubicBezTo>
                <a:cubicBezTo>
                  <a:pt x="168166" y="152905"/>
                  <a:pt x="155462" y="141814"/>
                  <a:pt x="140677" y="140677"/>
                </a:cubicBezTo>
                <a:cubicBezTo>
                  <a:pt x="93923" y="137081"/>
                  <a:pt x="46892" y="140677"/>
                  <a:pt x="0" y="140677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42" name="Picture 18" descr="F:\ФЛЕШКА\Гифы\атмосфера.files\nat2.files\sun_tu4a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260648"/>
            <a:ext cx="1782198" cy="1584176"/>
          </a:xfrm>
          <a:prstGeom prst="rect">
            <a:avLst/>
          </a:prstGeom>
          <a:noFill/>
        </p:spPr>
      </p:pic>
      <p:pic>
        <p:nvPicPr>
          <p:cNvPr id="1044" name="Picture 20" descr="F:\ФЛЕШКА\Гифы\бабочки.files\insects1.files\B_Fly03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476672"/>
            <a:ext cx="1890886" cy="2161013"/>
          </a:xfrm>
          <a:prstGeom prst="rect">
            <a:avLst/>
          </a:prstGeom>
          <a:noFill/>
        </p:spPr>
      </p:pic>
      <p:sp>
        <p:nvSpPr>
          <p:cNvPr id="14" name="Содержимое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4" name="Picture 2" descr="F:\анимированные\анимашки\7078aeb2f1b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3501008"/>
            <a:ext cx="2228850" cy="2809875"/>
          </a:xfrm>
          <a:prstGeom prst="rect">
            <a:avLst/>
          </a:prstGeom>
          <a:noFill/>
        </p:spPr>
      </p:pic>
      <p:pic>
        <p:nvPicPr>
          <p:cNvPr id="6" name="Picture 2" descr="F:\ФЛЕШКА\Гифы\деревья.files\nat1.files\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00808"/>
            <a:ext cx="4464496" cy="4392488"/>
          </a:xfrm>
          <a:prstGeom prst="rect">
            <a:avLst/>
          </a:prstGeom>
          <a:noFill/>
        </p:spPr>
      </p:pic>
      <p:pic>
        <p:nvPicPr>
          <p:cNvPr id="18436" name="Picture 4" descr="F:\ФЛЕШКА\Гифы\деревья.files\nat1.files\flower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365104"/>
            <a:ext cx="1197471" cy="1368538"/>
          </a:xfrm>
          <a:prstGeom prst="rect">
            <a:avLst/>
          </a:prstGeom>
          <a:noFill/>
        </p:spPr>
      </p:pic>
      <p:sp>
        <p:nvSpPr>
          <p:cNvPr id="12" name="Полилиния 11"/>
          <p:cNvSpPr/>
          <p:nvPr/>
        </p:nvSpPr>
        <p:spPr>
          <a:xfrm>
            <a:off x="-112542" y="5165821"/>
            <a:ext cx="9312813" cy="1857537"/>
          </a:xfrm>
          <a:custGeom>
            <a:avLst/>
            <a:gdLst>
              <a:gd name="connsiteX0" fmla="*/ 154745 w 9312813"/>
              <a:gd name="connsiteY0" fmla="*/ 39225 h 1857537"/>
              <a:gd name="connsiteX1" fmla="*/ 365760 w 9312813"/>
              <a:gd name="connsiteY1" fmla="*/ 11090 h 1857537"/>
              <a:gd name="connsiteX2" fmla="*/ 464234 w 9312813"/>
              <a:gd name="connsiteY2" fmla="*/ 25157 h 1857537"/>
              <a:gd name="connsiteX3" fmla="*/ 492370 w 9312813"/>
              <a:gd name="connsiteY3" fmla="*/ 123631 h 1857537"/>
              <a:gd name="connsiteX4" fmla="*/ 506437 w 9312813"/>
              <a:gd name="connsiteY4" fmla="*/ 165834 h 1857537"/>
              <a:gd name="connsiteX5" fmla="*/ 576776 w 9312813"/>
              <a:gd name="connsiteY5" fmla="*/ 222105 h 1857537"/>
              <a:gd name="connsiteX6" fmla="*/ 675250 w 9312813"/>
              <a:gd name="connsiteY6" fmla="*/ 306511 h 1857537"/>
              <a:gd name="connsiteX7" fmla="*/ 745588 w 9312813"/>
              <a:gd name="connsiteY7" fmla="*/ 320579 h 1857537"/>
              <a:gd name="connsiteX8" fmla="*/ 787791 w 9312813"/>
              <a:gd name="connsiteY8" fmla="*/ 334647 h 1857537"/>
              <a:gd name="connsiteX9" fmla="*/ 858130 w 9312813"/>
              <a:gd name="connsiteY9" fmla="*/ 348714 h 1857537"/>
              <a:gd name="connsiteX10" fmla="*/ 1125416 w 9312813"/>
              <a:gd name="connsiteY10" fmla="*/ 334647 h 1857537"/>
              <a:gd name="connsiteX11" fmla="*/ 1209822 w 9312813"/>
              <a:gd name="connsiteY11" fmla="*/ 278376 h 1857537"/>
              <a:gd name="connsiteX12" fmla="*/ 1237957 w 9312813"/>
              <a:gd name="connsiteY12" fmla="*/ 236173 h 1857537"/>
              <a:gd name="connsiteX13" fmla="*/ 1266093 w 9312813"/>
              <a:gd name="connsiteY13" fmla="*/ 208037 h 1857537"/>
              <a:gd name="connsiteX14" fmla="*/ 1294228 w 9312813"/>
              <a:gd name="connsiteY14" fmla="*/ 165834 h 1857537"/>
              <a:gd name="connsiteX15" fmla="*/ 1364567 w 9312813"/>
              <a:gd name="connsiteY15" fmla="*/ 123631 h 1857537"/>
              <a:gd name="connsiteX16" fmla="*/ 1448973 w 9312813"/>
              <a:gd name="connsiteY16" fmla="*/ 67361 h 1857537"/>
              <a:gd name="connsiteX17" fmla="*/ 1491176 w 9312813"/>
              <a:gd name="connsiteY17" fmla="*/ 39225 h 1857537"/>
              <a:gd name="connsiteX18" fmla="*/ 1547447 w 9312813"/>
              <a:gd name="connsiteY18" fmla="*/ 95496 h 1857537"/>
              <a:gd name="connsiteX19" fmla="*/ 1603717 w 9312813"/>
              <a:gd name="connsiteY19" fmla="*/ 222105 h 1857537"/>
              <a:gd name="connsiteX20" fmla="*/ 1631853 w 9312813"/>
              <a:gd name="connsiteY20" fmla="*/ 250241 h 1857537"/>
              <a:gd name="connsiteX21" fmla="*/ 1659988 w 9312813"/>
              <a:gd name="connsiteY21" fmla="*/ 292444 h 1857537"/>
              <a:gd name="connsiteX22" fmla="*/ 1702191 w 9312813"/>
              <a:gd name="connsiteY22" fmla="*/ 320579 h 1857537"/>
              <a:gd name="connsiteX23" fmla="*/ 1786597 w 9312813"/>
              <a:gd name="connsiteY23" fmla="*/ 348714 h 1857537"/>
              <a:gd name="connsiteX24" fmla="*/ 1871004 w 9312813"/>
              <a:gd name="connsiteY24" fmla="*/ 390917 h 1857537"/>
              <a:gd name="connsiteX25" fmla="*/ 1913207 w 9312813"/>
              <a:gd name="connsiteY25" fmla="*/ 376850 h 1857537"/>
              <a:gd name="connsiteX26" fmla="*/ 1899139 w 9312813"/>
              <a:gd name="connsiteY26" fmla="*/ 236173 h 1857537"/>
              <a:gd name="connsiteX27" fmla="*/ 1856936 w 9312813"/>
              <a:gd name="connsiteY27" fmla="*/ 222105 h 1857537"/>
              <a:gd name="connsiteX28" fmla="*/ 1828800 w 9312813"/>
              <a:gd name="connsiteY28" fmla="*/ 193970 h 1857537"/>
              <a:gd name="connsiteX29" fmla="*/ 1871004 w 9312813"/>
              <a:gd name="connsiteY29" fmla="*/ 109564 h 1857537"/>
              <a:gd name="connsiteX30" fmla="*/ 2391508 w 9312813"/>
              <a:gd name="connsiteY30" fmla="*/ 123631 h 1857537"/>
              <a:gd name="connsiteX31" fmla="*/ 2518117 w 9312813"/>
              <a:gd name="connsiteY31" fmla="*/ 137699 h 1857537"/>
              <a:gd name="connsiteX32" fmla="*/ 2560320 w 9312813"/>
              <a:gd name="connsiteY32" fmla="*/ 151767 h 1857537"/>
              <a:gd name="connsiteX33" fmla="*/ 2630659 w 9312813"/>
              <a:gd name="connsiteY33" fmla="*/ 165834 h 1857537"/>
              <a:gd name="connsiteX34" fmla="*/ 2715065 w 9312813"/>
              <a:gd name="connsiteY34" fmla="*/ 193970 h 1857537"/>
              <a:gd name="connsiteX35" fmla="*/ 2757268 w 9312813"/>
              <a:gd name="connsiteY35" fmla="*/ 236173 h 1857537"/>
              <a:gd name="connsiteX36" fmla="*/ 2729133 w 9312813"/>
              <a:gd name="connsiteY36" fmla="*/ 433121 h 1857537"/>
              <a:gd name="connsiteX37" fmla="*/ 2700997 w 9312813"/>
              <a:gd name="connsiteY37" fmla="*/ 461256 h 1857537"/>
              <a:gd name="connsiteX38" fmla="*/ 2616591 w 9312813"/>
              <a:gd name="connsiteY38" fmla="*/ 503459 h 1857537"/>
              <a:gd name="connsiteX39" fmla="*/ 2532185 w 9312813"/>
              <a:gd name="connsiteY39" fmla="*/ 573797 h 1857537"/>
              <a:gd name="connsiteX40" fmla="*/ 2504050 w 9312813"/>
              <a:gd name="connsiteY40" fmla="*/ 616001 h 1857537"/>
              <a:gd name="connsiteX41" fmla="*/ 2391508 w 9312813"/>
              <a:gd name="connsiteY41" fmla="*/ 714474 h 1857537"/>
              <a:gd name="connsiteX42" fmla="*/ 2349305 w 9312813"/>
              <a:gd name="connsiteY42" fmla="*/ 770745 h 1857537"/>
              <a:gd name="connsiteX43" fmla="*/ 2321170 w 9312813"/>
              <a:gd name="connsiteY43" fmla="*/ 798881 h 1857537"/>
              <a:gd name="connsiteX44" fmla="*/ 2307102 w 9312813"/>
              <a:gd name="connsiteY44" fmla="*/ 841084 h 1857537"/>
              <a:gd name="connsiteX45" fmla="*/ 2278967 w 9312813"/>
              <a:gd name="connsiteY45" fmla="*/ 883287 h 1857537"/>
              <a:gd name="connsiteX46" fmla="*/ 2658794 w 9312813"/>
              <a:gd name="connsiteY46" fmla="*/ 883287 h 1857537"/>
              <a:gd name="connsiteX47" fmla="*/ 2715065 w 9312813"/>
              <a:gd name="connsiteY47" fmla="*/ 812948 h 1857537"/>
              <a:gd name="connsiteX48" fmla="*/ 2672862 w 9312813"/>
              <a:gd name="connsiteY48" fmla="*/ 798881 h 1857537"/>
              <a:gd name="connsiteX49" fmla="*/ 2602524 w 9312813"/>
              <a:gd name="connsiteY49" fmla="*/ 855151 h 1857537"/>
              <a:gd name="connsiteX50" fmla="*/ 2560320 w 9312813"/>
              <a:gd name="connsiteY50" fmla="*/ 869219 h 1857537"/>
              <a:gd name="connsiteX51" fmla="*/ 2489982 w 9312813"/>
              <a:gd name="connsiteY51" fmla="*/ 812948 h 1857537"/>
              <a:gd name="connsiteX52" fmla="*/ 2518117 w 9312813"/>
              <a:gd name="connsiteY52" fmla="*/ 770745 h 1857537"/>
              <a:gd name="connsiteX53" fmla="*/ 2658794 w 9312813"/>
              <a:gd name="connsiteY53" fmla="*/ 728542 h 1857537"/>
              <a:gd name="connsiteX54" fmla="*/ 2743200 w 9312813"/>
              <a:gd name="connsiteY54" fmla="*/ 700407 h 1857537"/>
              <a:gd name="connsiteX55" fmla="*/ 2799471 w 9312813"/>
              <a:gd name="connsiteY55" fmla="*/ 630068 h 1857537"/>
              <a:gd name="connsiteX56" fmla="*/ 2827607 w 9312813"/>
              <a:gd name="connsiteY56" fmla="*/ 601933 h 1857537"/>
              <a:gd name="connsiteX57" fmla="*/ 2869810 w 9312813"/>
              <a:gd name="connsiteY57" fmla="*/ 531594 h 1857537"/>
              <a:gd name="connsiteX58" fmla="*/ 2926080 w 9312813"/>
              <a:gd name="connsiteY58" fmla="*/ 447188 h 1857537"/>
              <a:gd name="connsiteX59" fmla="*/ 2954216 w 9312813"/>
              <a:gd name="connsiteY59" fmla="*/ 419053 h 1857537"/>
              <a:gd name="connsiteX60" fmla="*/ 2982351 w 9312813"/>
              <a:gd name="connsiteY60" fmla="*/ 376850 h 1857537"/>
              <a:gd name="connsiteX61" fmla="*/ 3024554 w 9312813"/>
              <a:gd name="connsiteY61" fmla="*/ 348714 h 1857537"/>
              <a:gd name="connsiteX62" fmla="*/ 3094893 w 9312813"/>
              <a:gd name="connsiteY62" fmla="*/ 278376 h 1857537"/>
              <a:gd name="connsiteX63" fmla="*/ 3137096 w 9312813"/>
              <a:gd name="connsiteY63" fmla="*/ 250241 h 1857537"/>
              <a:gd name="connsiteX64" fmla="*/ 3165231 w 9312813"/>
              <a:gd name="connsiteY64" fmla="*/ 222105 h 1857537"/>
              <a:gd name="connsiteX65" fmla="*/ 3319976 w 9312813"/>
              <a:gd name="connsiteY65" fmla="*/ 179902 h 1857537"/>
              <a:gd name="connsiteX66" fmla="*/ 3629465 w 9312813"/>
              <a:gd name="connsiteY66" fmla="*/ 193970 h 1857537"/>
              <a:gd name="connsiteX67" fmla="*/ 3601330 w 9312813"/>
              <a:gd name="connsiteY67" fmla="*/ 531594 h 1857537"/>
              <a:gd name="connsiteX68" fmla="*/ 3587262 w 9312813"/>
              <a:gd name="connsiteY68" fmla="*/ 573797 h 1857537"/>
              <a:gd name="connsiteX69" fmla="*/ 3601330 w 9312813"/>
              <a:gd name="connsiteY69" fmla="*/ 742610 h 1857537"/>
              <a:gd name="connsiteX70" fmla="*/ 3629465 w 9312813"/>
              <a:gd name="connsiteY70" fmla="*/ 714474 h 1857537"/>
              <a:gd name="connsiteX71" fmla="*/ 3713871 w 9312813"/>
              <a:gd name="connsiteY71" fmla="*/ 686339 h 1857537"/>
              <a:gd name="connsiteX72" fmla="*/ 3868616 w 9312813"/>
              <a:gd name="connsiteY72" fmla="*/ 714474 h 1857537"/>
              <a:gd name="connsiteX73" fmla="*/ 3924887 w 9312813"/>
              <a:gd name="connsiteY73" fmla="*/ 784813 h 1857537"/>
              <a:gd name="connsiteX74" fmla="*/ 4009293 w 9312813"/>
              <a:gd name="connsiteY74" fmla="*/ 841084 h 1857537"/>
              <a:gd name="connsiteX75" fmla="*/ 4121834 w 9312813"/>
              <a:gd name="connsiteY75" fmla="*/ 897354 h 1857537"/>
              <a:gd name="connsiteX76" fmla="*/ 4178105 w 9312813"/>
              <a:gd name="connsiteY76" fmla="*/ 883287 h 1857537"/>
              <a:gd name="connsiteX77" fmla="*/ 4220308 w 9312813"/>
              <a:gd name="connsiteY77" fmla="*/ 784813 h 1857537"/>
              <a:gd name="connsiteX78" fmla="*/ 4206240 w 9312813"/>
              <a:gd name="connsiteY78" fmla="*/ 714474 h 1857537"/>
              <a:gd name="connsiteX79" fmla="*/ 4121834 w 9312813"/>
              <a:gd name="connsiteY79" fmla="*/ 644136 h 1857537"/>
              <a:gd name="connsiteX80" fmla="*/ 4079631 w 9312813"/>
              <a:gd name="connsiteY80" fmla="*/ 616001 h 1857537"/>
              <a:gd name="connsiteX81" fmla="*/ 4051496 w 9312813"/>
              <a:gd name="connsiteY81" fmla="*/ 573797 h 1857537"/>
              <a:gd name="connsiteX82" fmla="*/ 4009293 w 9312813"/>
              <a:gd name="connsiteY82" fmla="*/ 433121 h 1857537"/>
              <a:gd name="connsiteX83" fmla="*/ 3953022 w 9312813"/>
              <a:gd name="connsiteY83" fmla="*/ 193970 h 1857537"/>
              <a:gd name="connsiteX84" fmla="*/ 3910819 w 9312813"/>
              <a:gd name="connsiteY84" fmla="*/ 165834 h 1857537"/>
              <a:gd name="connsiteX85" fmla="*/ 4501662 w 9312813"/>
              <a:gd name="connsiteY85" fmla="*/ 123631 h 1857537"/>
              <a:gd name="connsiteX86" fmla="*/ 4543865 w 9312813"/>
              <a:gd name="connsiteY86" fmla="*/ 109564 h 1857537"/>
              <a:gd name="connsiteX87" fmla="*/ 4853354 w 9312813"/>
              <a:gd name="connsiteY87" fmla="*/ 151767 h 1857537"/>
              <a:gd name="connsiteX88" fmla="*/ 4979964 w 9312813"/>
              <a:gd name="connsiteY88" fmla="*/ 208037 h 1857537"/>
              <a:gd name="connsiteX89" fmla="*/ 5008099 w 9312813"/>
              <a:gd name="connsiteY89" fmla="*/ 236173 h 1857537"/>
              <a:gd name="connsiteX90" fmla="*/ 5036234 w 9312813"/>
              <a:gd name="connsiteY90" fmla="*/ 320579 h 1857537"/>
              <a:gd name="connsiteX91" fmla="*/ 5050302 w 9312813"/>
              <a:gd name="connsiteY91" fmla="*/ 362782 h 1857537"/>
              <a:gd name="connsiteX92" fmla="*/ 5092505 w 9312813"/>
              <a:gd name="connsiteY92" fmla="*/ 404985 h 1857537"/>
              <a:gd name="connsiteX93" fmla="*/ 5120640 w 9312813"/>
              <a:gd name="connsiteY93" fmla="*/ 503459 h 1857537"/>
              <a:gd name="connsiteX94" fmla="*/ 5148776 w 9312813"/>
              <a:gd name="connsiteY94" fmla="*/ 587865 h 1857537"/>
              <a:gd name="connsiteX95" fmla="*/ 5162844 w 9312813"/>
              <a:gd name="connsiteY95" fmla="*/ 812948 h 1857537"/>
              <a:gd name="connsiteX96" fmla="*/ 5205047 w 9312813"/>
              <a:gd name="connsiteY96" fmla="*/ 841084 h 1857537"/>
              <a:gd name="connsiteX97" fmla="*/ 5219114 w 9312813"/>
              <a:gd name="connsiteY97" fmla="*/ 883287 h 1857537"/>
              <a:gd name="connsiteX98" fmla="*/ 5289453 w 9312813"/>
              <a:gd name="connsiteY98" fmla="*/ 939557 h 1857537"/>
              <a:gd name="connsiteX99" fmla="*/ 5317588 w 9312813"/>
              <a:gd name="connsiteY99" fmla="*/ 967693 h 1857537"/>
              <a:gd name="connsiteX100" fmla="*/ 5500468 w 9312813"/>
              <a:gd name="connsiteY100" fmla="*/ 981761 h 1857537"/>
              <a:gd name="connsiteX101" fmla="*/ 5598942 w 9312813"/>
              <a:gd name="connsiteY101" fmla="*/ 1009896 h 1857537"/>
              <a:gd name="connsiteX102" fmla="*/ 5880296 w 9312813"/>
              <a:gd name="connsiteY102" fmla="*/ 981761 h 1857537"/>
              <a:gd name="connsiteX103" fmla="*/ 6020973 w 9312813"/>
              <a:gd name="connsiteY103" fmla="*/ 925490 h 1857537"/>
              <a:gd name="connsiteX104" fmla="*/ 6105379 w 9312813"/>
              <a:gd name="connsiteY104" fmla="*/ 897354 h 1857537"/>
              <a:gd name="connsiteX105" fmla="*/ 6443004 w 9312813"/>
              <a:gd name="connsiteY105" fmla="*/ 883287 h 1857537"/>
              <a:gd name="connsiteX106" fmla="*/ 6499274 w 9312813"/>
              <a:gd name="connsiteY106" fmla="*/ 770745 h 1857537"/>
              <a:gd name="connsiteX107" fmla="*/ 6513342 w 9312813"/>
              <a:gd name="connsiteY107" fmla="*/ 728542 h 1857537"/>
              <a:gd name="connsiteX108" fmla="*/ 6555545 w 9312813"/>
              <a:gd name="connsiteY108" fmla="*/ 714474 h 1857537"/>
              <a:gd name="connsiteX109" fmla="*/ 6597748 w 9312813"/>
              <a:gd name="connsiteY109" fmla="*/ 686339 h 1857537"/>
              <a:gd name="connsiteX110" fmla="*/ 6752493 w 9312813"/>
              <a:gd name="connsiteY110" fmla="*/ 714474 h 1857537"/>
              <a:gd name="connsiteX111" fmla="*/ 7132320 w 9312813"/>
              <a:gd name="connsiteY111" fmla="*/ 686339 h 1857537"/>
              <a:gd name="connsiteX112" fmla="*/ 7244862 w 9312813"/>
              <a:gd name="connsiteY112" fmla="*/ 644136 h 1857537"/>
              <a:gd name="connsiteX113" fmla="*/ 7301133 w 9312813"/>
              <a:gd name="connsiteY113" fmla="*/ 616001 h 1857537"/>
              <a:gd name="connsiteX114" fmla="*/ 7343336 w 9312813"/>
              <a:gd name="connsiteY114" fmla="*/ 601933 h 1857537"/>
              <a:gd name="connsiteX115" fmla="*/ 7413674 w 9312813"/>
              <a:gd name="connsiteY115" fmla="*/ 559730 h 1857537"/>
              <a:gd name="connsiteX116" fmla="*/ 7455877 w 9312813"/>
              <a:gd name="connsiteY116" fmla="*/ 517527 h 1857537"/>
              <a:gd name="connsiteX117" fmla="*/ 7512148 w 9312813"/>
              <a:gd name="connsiteY117" fmla="*/ 489391 h 1857537"/>
              <a:gd name="connsiteX118" fmla="*/ 7582487 w 9312813"/>
              <a:gd name="connsiteY118" fmla="*/ 419053 h 1857537"/>
              <a:gd name="connsiteX119" fmla="*/ 7638757 w 9312813"/>
              <a:gd name="connsiteY119" fmla="*/ 362782 h 1857537"/>
              <a:gd name="connsiteX120" fmla="*/ 7680960 w 9312813"/>
              <a:gd name="connsiteY120" fmla="*/ 334647 h 1857537"/>
              <a:gd name="connsiteX121" fmla="*/ 7751299 w 9312813"/>
              <a:gd name="connsiteY121" fmla="*/ 278376 h 1857537"/>
              <a:gd name="connsiteX122" fmla="*/ 7821637 w 9312813"/>
              <a:gd name="connsiteY122" fmla="*/ 250241 h 1857537"/>
              <a:gd name="connsiteX123" fmla="*/ 7863840 w 9312813"/>
              <a:gd name="connsiteY123" fmla="*/ 208037 h 1857537"/>
              <a:gd name="connsiteX124" fmla="*/ 7976382 w 9312813"/>
              <a:gd name="connsiteY124" fmla="*/ 179902 h 1857537"/>
              <a:gd name="connsiteX125" fmla="*/ 8046720 w 9312813"/>
              <a:gd name="connsiteY125" fmla="*/ 137699 h 1857537"/>
              <a:gd name="connsiteX126" fmla="*/ 8215533 w 9312813"/>
              <a:gd name="connsiteY126" fmla="*/ 109564 h 1857537"/>
              <a:gd name="connsiteX127" fmla="*/ 8328074 w 9312813"/>
              <a:gd name="connsiteY127" fmla="*/ 95496 h 1857537"/>
              <a:gd name="connsiteX128" fmla="*/ 8412480 w 9312813"/>
              <a:gd name="connsiteY128" fmla="*/ 67361 h 1857537"/>
              <a:gd name="connsiteX129" fmla="*/ 8764173 w 9312813"/>
              <a:gd name="connsiteY129" fmla="*/ 95496 h 1857537"/>
              <a:gd name="connsiteX130" fmla="*/ 8890782 w 9312813"/>
              <a:gd name="connsiteY130" fmla="*/ 123631 h 1857537"/>
              <a:gd name="connsiteX131" fmla="*/ 9003324 w 9312813"/>
              <a:gd name="connsiteY131" fmla="*/ 151767 h 1857537"/>
              <a:gd name="connsiteX132" fmla="*/ 9087730 w 9312813"/>
              <a:gd name="connsiteY132" fmla="*/ 222105 h 1857537"/>
              <a:gd name="connsiteX133" fmla="*/ 9115865 w 9312813"/>
              <a:gd name="connsiteY133" fmla="*/ 306511 h 1857537"/>
              <a:gd name="connsiteX134" fmla="*/ 9172136 w 9312813"/>
              <a:gd name="connsiteY134" fmla="*/ 376850 h 1857537"/>
              <a:gd name="connsiteX135" fmla="*/ 9270610 w 9312813"/>
              <a:gd name="connsiteY135" fmla="*/ 503459 h 1857537"/>
              <a:gd name="connsiteX136" fmla="*/ 9312813 w 9312813"/>
              <a:gd name="connsiteY136" fmla="*/ 587865 h 1857537"/>
              <a:gd name="connsiteX137" fmla="*/ 9298745 w 9312813"/>
              <a:gd name="connsiteY137" fmla="*/ 728542 h 1857537"/>
              <a:gd name="connsiteX138" fmla="*/ 9256542 w 9312813"/>
              <a:gd name="connsiteY138" fmla="*/ 855151 h 1857537"/>
              <a:gd name="connsiteX139" fmla="*/ 9242474 w 9312813"/>
              <a:gd name="connsiteY139" fmla="*/ 897354 h 1857537"/>
              <a:gd name="connsiteX140" fmla="*/ 9214339 w 9312813"/>
              <a:gd name="connsiteY140" fmla="*/ 939557 h 1857537"/>
              <a:gd name="connsiteX141" fmla="*/ 9172136 w 9312813"/>
              <a:gd name="connsiteY141" fmla="*/ 1023964 h 1857537"/>
              <a:gd name="connsiteX142" fmla="*/ 9186204 w 9312813"/>
              <a:gd name="connsiteY142" fmla="*/ 1347521 h 1857537"/>
              <a:gd name="connsiteX143" fmla="*/ 9214339 w 9312813"/>
              <a:gd name="connsiteY143" fmla="*/ 1431927 h 1857537"/>
              <a:gd name="connsiteX144" fmla="*/ 9228407 w 9312813"/>
              <a:gd name="connsiteY144" fmla="*/ 1474130 h 1857537"/>
              <a:gd name="connsiteX145" fmla="*/ 9284677 w 9312813"/>
              <a:gd name="connsiteY145" fmla="*/ 1558536 h 1857537"/>
              <a:gd name="connsiteX146" fmla="*/ 9242474 w 9312813"/>
              <a:gd name="connsiteY146" fmla="*/ 1586671 h 1857537"/>
              <a:gd name="connsiteX147" fmla="*/ 9158068 w 9312813"/>
              <a:gd name="connsiteY147" fmla="*/ 1600739 h 1857537"/>
              <a:gd name="connsiteX148" fmla="*/ 8637564 w 9312813"/>
              <a:gd name="connsiteY148" fmla="*/ 1614807 h 1857537"/>
              <a:gd name="connsiteX149" fmla="*/ 8539090 w 9312813"/>
              <a:gd name="connsiteY149" fmla="*/ 1642942 h 1857537"/>
              <a:gd name="connsiteX150" fmla="*/ 8468751 w 9312813"/>
              <a:gd name="connsiteY150" fmla="*/ 1671077 h 1857537"/>
              <a:gd name="connsiteX151" fmla="*/ 7807570 w 9312813"/>
              <a:gd name="connsiteY151" fmla="*/ 1685145 h 1857537"/>
              <a:gd name="connsiteX152" fmla="*/ 7765367 w 9312813"/>
              <a:gd name="connsiteY152" fmla="*/ 1699213 h 1857537"/>
              <a:gd name="connsiteX153" fmla="*/ 6949440 w 9312813"/>
              <a:gd name="connsiteY153" fmla="*/ 1741416 h 1857537"/>
              <a:gd name="connsiteX154" fmla="*/ 6330462 w 9312813"/>
              <a:gd name="connsiteY154" fmla="*/ 1783619 h 1857537"/>
              <a:gd name="connsiteX155" fmla="*/ 6274191 w 9312813"/>
              <a:gd name="connsiteY155" fmla="*/ 1797687 h 1857537"/>
              <a:gd name="connsiteX156" fmla="*/ 6105379 w 9312813"/>
              <a:gd name="connsiteY156" fmla="*/ 1811754 h 1857537"/>
              <a:gd name="connsiteX157" fmla="*/ 5528604 w 9312813"/>
              <a:gd name="connsiteY157" fmla="*/ 1811754 h 1857537"/>
              <a:gd name="connsiteX158" fmla="*/ 5486400 w 9312813"/>
              <a:gd name="connsiteY158" fmla="*/ 1797687 h 1857537"/>
              <a:gd name="connsiteX159" fmla="*/ 5317588 w 9312813"/>
              <a:gd name="connsiteY159" fmla="*/ 1755484 h 1857537"/>
              <a:gd name="connsiteX160" fmla="*/ 5275385 w 9312813"/>
              <a:gd name="connsiteY160" fmla="*/ 1741416 h 1857537"/>
              <a:gd name="connsiteX161" fmla="*/ 5219114 w 9312813"/>
              <a:gd name="connsiteY161" fmla="*/ 1713281 h 1857537"/>
              <a:gd name="connsiteX162" fmla="*/ 5050302 w 9312813"/>
              <a:gd name="connsiteY162" fmla="*/ 1671077 h 1857537"/>
              <a:gd name="connsiteX163" fmla="*/ 4994031 w 9312813"/>
              <a:gd name="connsiteY163" fmla="*/ 1657010 h 1857537"/>
              <a:gd name="connsiteX164" fmla="*/ 4853354 w 9312813"/>
              <a:gd name="connsiteY164" fmla="*/ 1614807 h 1857537"/>
              <a:gd name="connsiteX165" fmla="*/ 4445391 w 9312813"/>
              <a:gd name="connsiteY165" fmla="*/ 1642942 h 1857537"/>
              <a:gd name="connsiteX166" fmla="*/ 4332850 w 9312813"/>
              <a:gd name="connsiteY166" fmla="*/ 1699213 h 1857537"/>
              <a:gd name="connsiteX167" fmla="*/ 4234376 w 9312813"/>
              <a:gd name="connsiteY167" fmla="*/ 1727348 h 1857537"/>
              <a:gd name="connsiteX168" fmla="*/ 2180493 w 9312813"/>
              <a:gd name="connsiteY168" fmla="*/ 1699213 h 1857537"/>
              <a:gd name="connsiteX169" fmla="*/ 1927274 w 9312813"/>
              <a:gd name="connsiteY169" fmla="*/ 1657010 h 1857537"/>
              <a:gd name="connsiteX170" fmla="*/ 1772530 w 9312813"/>
              <a:gd name="connsiteY170" fmla="*/ 1628874 h 1857537"/>
              <a:gd name="connsiteX171" fmla="*/ 1716259 w 9312813"/>
              <a:gd name="connsiteY171" fmla="*/ 1600739 h 1857537"/>
              <a:gd name="connsiteX172" fmla="*/ 1603717 w 9312813"/>
              <a:gd name="connsiteY172" fmla="*/ 1572604 h 1857537"/>
              <a:gd name="connsiteX173" fmla="*/ 1575582 w 9312813"/>
              <a:gd name="connsiteY173" fmla="*/ 1544468 h 1857537"/>
              <a:gd name="connsiteX174" fmla="*/ 1308296 w 9312813"/>
              <a:gd name="connsiteY174" fmla="*/ 1516333 h 1857537"/>
              <a:gd name="connsiteX175" fmla="*/ 1181687 w 9312813"/>
              <a:gd name="connsiteY175" fmla="*/ 1530401 h 1857537"/>
              <a:gd name="connsiteX176" fmla="*/ 1139484 w 9312813"/>
              <a:gd name="connsiteY176" fmla="*/ 1572604 h 1857537"/>
              <a:gd name="connsiteX177" fmla="*/ 1083213 w 9312813"/>
              <a:gd name="connsiteY177" fmla="*/ 1600739 h 1857537"/>
              <a:gd name="connsiteX178" fmla="*/ 1026942 w 9312813"/>
              <a:gd name="connsiteY178" fmla="*/ 1699213 h 1857537"/>
              <a:gd name="connsiteX179" fmla="*/ 984739 w 9312813"/>
              <a:gd name="connsiteY179" fmla="*/ 1755484 h 1857537"/>
              <a:gd name="connsiteX180" fmla="*/ 858130 w 9312813"/>
              <a:gd name="connsiteY180" fmla="*/ 1825822 h 1857537"/>
              <a:gd name="connsiteX181" fmla="*/ 801859 w 9312813"/>
              <a:gd name="connsiteY181" fmla="*/ 1839890 h 1857537"/>
              <a:gd name="connsiteX182" fmla="*/ 604911 w 9312813"/>
              <a:gd name="connsiteY182" fmla="*/ 1811754 h 1857537"/>
              <a:gd name="connsiteX183" fmla="*/ 520505 w 9312813"/>
              <a:gd name="connsiteY183" fmla="*/ 1769551 h 1857537"/>
              <a:gd name="connsiteX184" fmla="*/ 464234 w 9312813"/>
              <a:gd name="connsiteY184" fmla="*/ 1727348 h 1857537"/>
              <a:gd name="connsiteX185" fmla="*/ 337625 w 9312813"/>
              <a:gd name="connsiteY185" fmla="*/ 1685145 h 1857537"/>
              <a:gd name="connsiteX186" fmla="*/ 225084 w 9312813"/>
              <a:gd name="connsiteY186" fmla="*/ 1614807 h 1857537"/>
              <a:gd name="connsiteX187" fmla="*/ 168813 w 9312813"/>
              <a:gd name="connsiteY187" fmla="*/ 1544468 h 1857537"/>
              <a:gd name="connsiteX188" fmla="*/ 140677 w 9312813"/>
              <a:gd name="connsiteY188" fmla="*/ 1516333 h 1857537"/>
              <a:gd name="connsiteX189" fmla="*/ 112542 w 9312813"/>
              <a:gd name="connsiteY189" fmla="*/ 1431927 h 1857537"/>
              <a:gd name="connsiteX190" fmla="*/ 84407 w 9312813"/>
              <a:gd name="connsiteY190" fmla="*/ 1291250 h 1857537"/>
              <a:gd name="connsiteX191" fmla="*/ 70339 w 9312813"/>
              <a:gd name="connsiteY191" fmla="*/ 1080234 h 1857537"/>
              <a:gd name="connsiteX192" fmla="*/ 56271 w 9312813"/>
              <a:gd name="connsiteY192" fmla="*/ 1038031 h 1857537"/>
              <a:gd name="connsiteX193" fmla="*/ 42204 w 9312813"/>
              <a:gd name="connsiteY193" fmla="*/ 967693 h 1857537"/>
              <a:gd name="connsiteX194" fmla="*/ 0 w 9312813"/>
              <a:gd name="connsiteY194" fmla="*/ 841084 h 1857537"/>
              <a:gd name="connsiteX195" fmla="*/ 14068 w 9312813"/>
              <a:gd name="connsiteY195" fmla="*/ 433121 h 1857537"/>
              <a:gd name="connsiteX196" fmla="*/ 28136 w 9312813"/>
              <a:gd name="connsiteY196" fmla="*/ 390917 h 1857537"/>
              <a:gd name="connsiteX197" fmla="*/ 42204 w 9312813"/>
              <a:gd name="connsiteY197" fmla="*/ 278376 h 1857537"/>
              <a:gd name="connsiteX198" fmla="*/ 98474 w 9312813"/>
              <a:gd name="connsiteY198" fmla="*/ 264308 h 1857537"/>
              <a:gd name="connsiteX199" fmla="*/ 168813 w 9312813"/>
              <a:gd name="connsiteY199" fmla="*/ 222105 h 1857537"/>
              <a:gd name="connsiteX200" fmla="*/ 196948 w 9312813"/>
              <a:gd name="connsiteY200" fmla="*/ 193970 h 1857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9312813" h="1857537">
                <a:moveTo>
                  <a:pt x="154745" y="39225"/>
                </a:moveTo>
                <a:cubicBezTo>
                  <a:pt x="211648" y="29741"/>
                  <a:pt x="314100" y="11090"/>
                  <a:pt x="365760" y="11090"/>
                </a:cubicBezTo>
                <a:cubicBezTo>
                  <a:pt x="398918" y="11090"/>
                  <a:pt x="431409" y="20468"/>
                  <a:pt x="464234" y="25157"/>
                </a:cubicBezTo>
                <a:cubicBezTo>
                  <a:pt x="497960" y="126334"/>
                  <a:pt x="457047" y="0"/>
                  <a:pt x="492370" y="123631"/>
                </a:cubicBezTo>
                <a:cubicBezTo>
                  <a:pt x="496444" y="137889"/>
                  <a:pt x="498808" y="153119"/>
                  <a:pt x="506437" y="165834"/>
                </a:cubicBezTo>
                <a:cubicBezTo>
                  <a:pt x="523339" y="194004"/>
                  <a:pt x="553097" y="201809"/>
                  <a:pt x="576776" y="222105"/>
                </a:cubicBezTo>
                <a:cubicBezTo>
                  <a:pt x="604216" y="245625"/>
                  <a:pt x="636972" y="292157"/>
                  <a:pt x="675250" y="306511"/>
                </a:cubicBezTo>
                <a:cubicBezTo>
                  <a:pt x="697638" y="314907"/>
                  <a:pt x="722392" y="314780"/>
                  <a:pt x="745588" y="320579"/>
                </a:cubicBezTo>
                <a:cubicBezTo>
                  <a:pt x="759974" y="324176"/>
                  <a:pt x="773405" y="331051"/>
                  <a:pt x="787791" y="334647"/>
                </a:cubicBezTo>
                <a:cubicBezTo>
                  <a:pt x="810988" y="340446"/>
                  <a:pt x="834684" y="344025"/>
                  <a:pt x="858130" y="348714"/>
                </a:cubicBezTo>
                <a:cubicBezTo>
                  <a:pt x="947225" y="344025"/>
                  <a:pt x="1036564" y="342724"/>
                  <a:pt x="1125416" y="334647"/>
                </a:cubicBezTo>
                <a:cubicBezTo>
                  <a:pt x="1166060" y="330952"/>
                  <a:pt x="1184547" y="308707"/>
                  <a:pt x="1209822" y="278376"/>
                </a:cubicBezTo>
                <a:cubicBezTo>
                  <a:pt x="1220646" y="265388"/>
                  <a:pt x="1227395" y="249375"/>
                  <a:pt x="1237957" y="236173"/>
                </a:cubicBezTo>
                <a:cubicBezTo>
                  <a:pt x="1246243" y="225816"/>
                  <a:pt x="1257807" y="218394"/>
                  <a:pt x="1266093" y="208037"/>
                </a:cubicBezTo>
                <a:cubicBezTo>
                  <a:pt x="1276655" y="194835"/>
                  <a:pt x="1283666" y="179036"/>
                  <a:pt x="1294228" y="165834"/>
                </a:cubicBezTo>
                <a:cubicBezTo>
                  <a:pt x="1334624" y="115339"/>
                  <a:pt x="1307797" y="155170"/>
                  <a:pt x="1364567" y="123631"/>
                </a:cubicBezTo>
                <a:cubicBezTo>
                  <a:pt x="1394126" y="107209"/>
                  <a:pt x="1420838" y="86118"/>
                  <a:pt x="1448973" y="67361"/>
                </a:cubicBezTo>
                <a:lnTo>
                  <a:pt x="1491176" y="39225"/>
                </a:lnTo>
                <a:cubicBezTo>
                  <a:pt x="1509933" y="57982"/>
                  <a:pt x="1539059" y="70331"/>
                  <a:pt x="1547447" y="95496"/>
                </a:cubicBezTo>
                <a:cubicBezTo>
                  <a:pt x="1569755" y="162422"/>
                  <a:pt x="1565501" y="174335"/>
                  <a:pt x="1603717" y="222105"/>
                </a:cubicBezTo>
                <a:cubicBezTo>
                  <a:pt x="1612003" y="232462"/>
                  <a:pt x="1623567" y="239884"/>
                  <a:pt x="1631853" y="250241"/>
                </a:cubicBezTo>
                <a:cubicBezTo>
                  <a:pt x="1642415" y="263443"/>
                  <a:pt x="1648033" y="280489"/>
                  <a:pt x="1659988" y="292444"/>
                </a:cubicBezTo>
                <a:cubicBezTo>
                  <a:pt x="1671943" y="304399"/>
                  <a:pt x="1686741" y="313712"/>
                  <a:pt x="1702191" y="320579"/>
                </a:cubicBezTo>
                <a:cubicBezTo>
                  <a:pt x="1729292" y="332624"/>
                  <a:pt x="1786597" y="348714"/>
                  <a:pt x="1786597" y="348714"/>
                </a:cubicBezTo>
                <a:cubicBezTo>
                  <a:pt x="1807938" y="362941"/>
                  <a:pt x="1841879" y="390917"/>
                  <a:pt x="1871004" y="390917"/>
                </a:cubicBezTo>
                <a:cubicBezTo>
                  <a:pt x="1885833" y="390917"/>
                  <a:pt x="1899139" y="381539"/>
                  <a:pt x="1913207" y="376850"/>
                </a:cubicBezTo>
                <a:cubicBezTo>
                  <a:pt x="1908518" y="329958"/>
                  <a:pt x="1915244" y="280462"/>
                  <a:pt x="1899139" y="236173"/>
                </a:cubicBezTo>
                <a:cubicBezTo>
                  <a:pt x="1894071" y="222237"/>
                  <a:pt x="1869652" y="229734"/>
                  <a:pt x="1856936" y="222105"/>
                </a:cubicBezTo>
                <a:cubicBezTo>
                  <a:pt x="1845563" y="215281"/>
                  <a:pt x="1838179" y="203348"/>
                  <a:pt x="1828800" y="193970"/>
                </a:cubicBezTo>
                <a:cubicBezTo>
                  <a:pt x="1817662" y="149415"/>
                  <a:pt x="1788747" y="111570"/>
                  <a:pt x="1871004" y="109564"/>
                </a:cubicBezTo>
                <a:lnTo>
                  <a:pt x="2391508" y="123631"/>
                </a:lnTo>
                <a:cubicBezTo>
                  <a:pt x="2433711" y="128320"/>
                  <a:pt x="2476232" y="130718"/>
                  <a:pt x="2518117" y="137699"/>
                </a:cubicBezTo>
                <a:cubicBezTo>
                  <a:pt x="2532744" y="140137"/>
                  <a:pt x="2545934" y="148171"/>
                  <a:pt x="2560320" y="151767"/>
                </a:cubicBezTo>
                <a:cubicBezTo>
                  <a:pt x="2583517" y="157566"/>
                  <a:pt x="2607591" y="159543"/>
                  <a:pt x="2630659" y="165834"/>
                </a:cubicBezTo>
                <a:cubicBezTo>
                  <a:pt x="2659271" y="173637"/>
                  <a:pt x="2715065" y="193970"/>
                  <a:pt x="2715065" y="193970"/>
                </a:cubicBezTo>
                <a:cubicBezTo>
                  <a:pt x="2729133" y="208038"/>
                  <a:pt x="2754454" y="216478"/>
                  <a:pt x="2757268" y="236173"/>
                </a:cubicBezTo>
                <a:cubicBezTo>
                  <a:pt x="2757502" y="237808"/>
                  <a:pt x="2755099" y="389844"/>
                  <a:pt x="2729133" y="433121"/>
                </a:cubicBezTo>
                <a:cubicBezTo>
                  <a:pt x="2722309" y="444494"/>
                  <a:pt x="2712370" y="454432"/>
                  <a:pt x="2700997" y="461256"/>
                </a:cubicBezTo>
                <a:cubicBezTo>
                  <a:pt x="2610365" y="515635"/>
                  <a:pt x="2708062" y="427233"/>
                  <a:pt x="2616591" y="503459"/>
                </a:cubicBezTo>
                <a:cubicBezTo>
                  <a:pt x="2508275" y="593722"/>
                  <a:pt x="2636967" y="503943"/>
                  <a:pt x="2532185" y="573797"/>
                </a:cubicBezTo>
                <a:cubicBezTo>
                  <a:pt x="2522807" y="587865"/>
                  <a:pt x="2515184" y="603277"/>
                  <a:pt x="2504050" y="616001"/>
                </a:cubicBezTo>
                <a:cubicBezTo>
                  <a:pt x="2446446" y="681834"/>
                  <a:pt x="2448710" y="676340"/>
                  <a:pt x="2391508" y="714474"/>
                </a:cubicBezTo>
                <a:cubicBezTo>
                  <a:pt x="2377440" y="733231"/>
                  <a:pt x="2364315" y="752733"/>
                  <a:pt x="2349305" y="770745"/>
                </a:cubicBezTo>
                <a:cubicBezTo>
                  <a:pt x="2340814" y="780934"/>
                  <a:pt x="2327994" y="787508"/>
                  <a:pt x="2321170" y="798881"/>
                </a:cubicBezTo>
                <a:cubicBezTo>
                  <a:pt x="2313541" y="811597"/>
                  <a:pt x="2313734" y="827821"/>
                  <a:pt x="2307102" y="841084"/>
                </a:cubicBezTo>
                <a:cubicBezTo>
                  <a:pt x="2299541" y="856206"/>
                  <a:pt x="2288345" y="869219"/>
                  <a:pt x="2278967" y="883287"/>
                </a:cubicBezTo>
                <a:cubicBezTo>
                  <a:pt x="2434578" y="945531"/>
                  <a:pt x="2368895" y="931604"/>
                  <a:pt x="2658794" y="883287"/>
                </a:cubicBezTo>
                <a:cubicBezTo>
                  <a:pt x="2673829" y="880781"/>
                  <a:pt x="2711513" y="818276"/>
                  <a:pt x="2715065" y="812948"/>
                </a:cubicBezTo>
                <a:cubicBezTo>
                  <a:pt x="2700997" y="808259"/>
                  <a:pt x="2687691" y="798881"/>
                  <a:pt x="2672862" y="798881"/>
                </a:cubicBezTo>
                <a:cubicBezTo>
                  <a:pt x="2610981" y="798881"/>
                  <a:pt x="2643032" y="822744"/>
                  <a:pt x="2602524" y="855151"/>
                </a:cubicBezTo>
                <a:cubicBezTo>
                  <a:pt x="2590945" y="864415"/>
                  <a:pt x="2574388" y="864530"/>
                  <a:pt x="2560320" y="869219"/>
                </a:cubicBezTo>
                <a:cubicBezTo>
                  <a:pt x="2558186" y="867796"/>
                  <a:pt x="2489982" y="826313"/>
                  <a:pt x="2489982" y="812948"/>
                </a:cubicBezTo>
                <a:cubicBezTo>
                  <a:pt x="2489982" y="796041"/>
                  <a:pt x="2503780" y="779706"/>
                  <a:pt x="2518117" y="770745"/>
                </a:cubicBezTo>
                <a:cubicBezTo>
                  <a:pt x="2548720" y="751619"/>
                  <a:pt x="2620785" y="739945"/>
                  <a:pt x="2658794" y="728542"/>
                </a:cubicBezTo>
                <a:cubicBezTo>
                  <a:pt x="2687200" y="720020"/>
                  <a:pt x="2743200" y="700407"/>
                  <a:pt x="2743200" y="700407"/>
                </a:cubicBezTo>
                <a:cubicBezTo>
                  <a:pt x="2811139" y="632468"/>
                  <a:pt x="2728480" y="718805"/>
                  <a:pt x="2799471" y="630068"/>
                </a:cubicBezTo>
                <a:cubicBezTo>
                  <a:pt x="2807757" y="619711"/>
                  <a:pt x="2818228" y="611311"/>
                  <a:pt x="2827607" y="601933"/>
                </a:cubicBezTo>
                <a:cubicBezTo>
                  <a:pt x="2854503" y="521240"/>
                  <a:pt x="2823465" y="593388"/>
                  <a:pt x="2869810" y="531594"/>
                </a:cubicBezTo>
                <a:cubicBezTo>
                  <a:pt x="2890099" y="504542"/>
                  <a:pt x="2907323" y="475323"/>
                  <a:pt x="2926080" y="447188"/>
                </a:cubicBezTo>
                <a:cubicBezTo>
                  <a:pt x="2933437" y="436152"/>
                  <a:pt x="2945930" y="429410"/>
                  <a:pt x="2954216" y="419053"/>
                </a:cubicBezTo>
                <a:cubicBezTo>
                  <a:pt x="2964778" y="405851"/>
                  <a:pt x="2970396" y="388805"/>
                  <a:pt x="2982351" y="376850"/>
                </a:cubicBezTo>
                <a:cubicBezTo>
                  <a:pt x="2994306" y="364895"/>
                  <a:pt x="3011830" y="359848"/>
                  <a:pt x="3024554" y="348714"/>
                </a:cubicBezTo>
                <a:cubicBezTo>
                  <a:pt x="3049508" y="326879"/>
                  <a:pt x="3067304" y="296769"/>
                  <a:pt x="3094893" y="278376"/>
                </a:cubicBezTo>
                <a:cubicBezTo>
                  <a:pt x="3108961" y="268998"/>
                  <a:pt x="3123894" y="260803"/>
                  <a:pt x="3137096" y="250241"/>
                </a:cubicBezTo>
                <a:cubicBezTo>
                  <a:pt x="3147453" y="241955"/>
                  <a:pt x="3153368" y="228037"/>
                  <a:pt x="3165231" y="222105"/>
                </a:cubicBezTo>
                <a:cubicBezTo>
                  <a:pt x="3212824" y="198308"/>
                  <a:pt x="3268524" y="190192"/>
                  <a:pt x="3319976" y="179902"/>
                </a:cubicBezTo>
                <a:cubicBezTo>
                  <a:pt x="3423139" y="184591"/>
                  <a:pt x="3543540" y="136686"/>
                  <a:pt x="3629465" y="193970"/>
                </a:cubicBezTo>
                <a:cubicBezTo>
                  <a:pt x="3631509" y="195333"/>
                  <a:pt x="3603918" y="513478"/>
                  <a:pt x="3601330" y="531594"/>
                </a:cubicBezTo>
                <a:cubicBezTo>
                  <a:pt x="3599233" y="546274"/>
                  <a:pt x="3591951" y="559729"/>
                  <a:pt x="3587262" y="573797"/>
                </a:cubicBezTo>
                <a:cubicBezTo>
                  <a:pt x="3591951" y="630068"/>
                  <a:pt x="3585105" y="688525"/>
                  <a:pt x="3601330" y="742610"/>
                </a:cubicBezTo>
                <a:cubicBezTo>
                  <a:pt x="3605141" y="755314"/>
                  <a:pt x="3617602" y="720406"/>
                  <a:pt x="3629465" y="714474"/>
                </a:cubicBezTo>
                <a:cubicBezTo>
                  <a:pt x="3655991" y="701211"/>
                  <a:pt x="3713871" y="686339"/>
                  <a:pt x="3713871" y="686339"/>
                </a:cubicBezTo>
                <a:cubicBezTo>
                  <a:pt x="3729378" y="688277"/>
                  <a:pt x="3834378" y="693931"/>
                  <a:pt x="3868616" y="714474"/>
                </a:cubicBezTo>
                <a:cubicBezTo>
                  <a:pt x="3913665" y="741504"/>
                  <a:pt x="3883072" y="748225"/>
                  <a:pt x="3924887" y="784813"/>
                </a:cubicBezTo>
                <a:cubicBezTo>
                  <a:pt x="3950335" y="807080"/>
                  <a:pt x="3981158" y="822327"/>
                  <a:pt x="4009293" y="841084"/>
                </a:cubicBezTo>
                <a:cubicBezTo>
                  <a:pt x="4072505" y="883225"/>
                  <a:pt x="4035801" y="862941"/>
                  <a:pt x="4121834" y="897354"/>
                </a:cubicBezTo>
                <a:cubicBezTo>
                  <a:pt x="4140591" y="892665"/>
                  <a:pt x="4160812" y="891934"/>
                  <a:pt x="4178105" y="883287"/>
                </a:cubicBezTo>
                <a:cubicBezTo>
                  <a:pt x="4218142" y="863269"/>
                  <a:pt x="4212662" y="823042"/>
                  <a:pt x="4220308" y="784813"/>
                </a:cubicBezTo>
                <a:cubicBezTo>
                  <a:pt x="4215619" y="761367"/>
                  <a:pt x="4215951" y="736324"/>
                  <a:pt x="4206240" y="714474"/>
                </a:cubicBezTo>
                <a:cubicBezTo>
                  <a:pt x="4172203" y="637891"/>
                  <a:pt x="4175488" y="670963"/>
                  <a:pt x="4121834" y="644136"/>
                </a:cubicBezTo>
                <a:cubicBezTo>
                  <a:pt x="4106712" y="636575"/>
                  <a:pt x="4093699" y="625379"/>
                  <a:pt x="4079631" y="616001"/>
                </a:cubicBezTo>
                <a:cubicBezTo>
                  <a:pt x="4070253" y="601933"/>
                  <a:pt x="4058363" y="589247"/>
                  <a:pt x="4051496" y="573797"/>
                </a:cubicBezTo>
                <a:cubicBezTo>
                  <a:pt x="4031922" y="529755"/>
                  <a:pt x="4020985" y="479892"/>
                  <a:pt x="4009293" y="433121"/>
                </a:cubicBezTo>
                <a:cubicBezTo>
                  <a:pt x="3988111" y="94217"/>
                  <a:pt x="4067763" y="251340"/>
                  <a:pt x="3953022" y="193970"/>
                </a:cubicBezTo>
                <a:cubicBezTo>
                  <a:pt x="3937900" y="186409"/>
                  <a:pt x="3924887" y="175213"/>
                  <a:pt x="3910819" y="165834"/>
                </a:cubicBezTo>
                <a:cubicBezTo>
                  <a:pt x="4178101" y="99014"/>
                  <a:pt x="3984709" y="138836"/>
                  <a:pt x="4501662" y="123631"/>
                </a:cubicBezTo>
                <a:cubicBezTo>
                  <a:pt x="4515730" y="118942"/>
                  <a:pt x="4529084" y="108381"/>
                  <a:pt x="4543865" y="109564"/>
                </a:cubicBezTo>
                <a:cubicBezTo>
                  <a:pt x="4647651" y="117867"/>
                  <a:pt x="4853354" y="151767"/>
                  <a:pt x="4853354" y="151767"/>
                </a:cubicBezTo>
                <a:cubicBezTo>
                  <a:pt x="4920276" y="174074"/>
                  <a:pt x="4932195" y="169822"/>
                  <a:pt x="4979964" y="208037"/>
                </a:cubicBezTo>
                <a:cubicBezTo>
                  <a:pt x="4990321" y="216322"/>
                  <a:pt x="4998721" y="226794"/>
                  <a:pt x="5008099" y="236173"/>
                </a:cubicBezTo>
                <a:lnTo>
                  <a:pt x="5036234" y="320579"/>
                </a:lnTo>
                <a:cubicBezTo>
                  <a:pt x="5040923" y="334647"/>
                  <a:pt x="5039817" y="352297"/>
                  <a:pt x="5050302" y="362782"/>
                </a:cubicBezTo>
                <a:lnTo>
                  <a:pt x="5092505" y="404985"/>
                </a:lnTo>
                <a:cubicBezTo>
                  <a:pt x="5139783" y="546817"/>
                  <a:pt x="5067648" y="326817"/>
                  <a:pt x="5120640" y="503459"/>
                </a:cubicBezTo>
                <a:cubicBezTo>
                  <a:pt x="5129162" y="531866"/>
                  <a:pt x="5139397" y="559730"/>
                  <a:pt x="5148776" y="587865"/>
                </a:cubicBezTo>
                <a:cubicBezTo>
                  <a:pt x="5153465" y="662893"/>
                  <a:pt x="5146536" y="739564"/>
                  <a:pt x="5162844" y="812948"/>
                </a:cubicBezTo>
                <a:cubicBezTo>
                  <a:pt x="5166512" y="829453"/>
                  <a:pt x="5194485" y="827881"/>
                  <a:pt x="5205047" y="841084"/>
                </a:cubicBezTo>
                <a:cubicBezTo>
                  <a:pt x="5214310" y="852663"/>
                  <a:pt x="5211485" y="870572"/>
                  <a:pt x="5219114" y="883287"/>
                </a:cubicBezTo>
                <a:cubicBezTo>
                  <a:pt x="5234790" y="909414"/>
                  <a:pt x="5267337" y="921864"/>
                  <a:pt x="5289453" y="939557"/>
                </a:cubicBezTo>
                <a:cubicBezTo>
                  <a:pt x="5299810" y="947843"/>
                  <a:pt x="5304582" y="965092"/>
                  <a:pt x="5317588" y="967693"/>
                </a:cubicBezTo>
                <a:cubicBezTo>
                  <a:pt x="5377541" y="979684"/>
                  <a:pt x="5439508" y="977072"/>
                  <a:pt x="5500468" y="981761"/>
                </a:cubicBezTo>
                <a:cubicBezTo>
                  <a:pt x="5520368" y="988394"/>
                  <a:pt x="5581281" y="1009896"/>
                  <a:pt x="5598942" y="1009896"/>
                </a:cubicBezTo>
                <a:cubicBezTo>
                  <a:pt x="5634755" y="1009896"/>
                  <a:pt x="5834383" y="986862"/>
                  <a:pt x="5880296" y="981761"/>
                </a:cubicBezTo>
                <a:cubicBezTo>
                  <a:pt x="6160235" y="888446"/>
                  <a:pt x="5813980" y="1008287"/>
                  <a:pt x="6020973" y="925490"/>
                </a:cubicBezTo>
                <a:cubicBezTo>
                  <a:pt x="6048509" y="914476"/>
                  <a:pt x="6075747" y="898589"/>
                  <a:pt x="6105379" y="897354"/>
                </a:cubicBezTo>
                <a:lnTo>
                  <a:pt x="6443004" y="883287"/>
                </a:lnTo>
                <a:cubicBezTo>
                  <a:pt x="6475333" y="786298"/>
                  <a:pt x="6450169" y="819852"/>
                  <a:pt x="6499274" y="770745"/>
                </a:cubicBezTo>
                <a:cubicBezTo>
                  <a:pt x="6503963" y="756677"/>
                  <a:pt x="6502857" y="739027"/>
                  <a:pt x="6513342" y="728542"/>
                </a:cubicBezTo>
                <a:cubicBezTo>
                  <a:pt x="6523827" y="718057"/>
                  <a:pt x="6542282" y="721106"/>
                  <a:pt x="6555545" y="714474"/>
                </a:cubicBezTo>
                <a:cubicBezTo>
                  <a:pt x="6570667" y="706913"/>
                  <a:pt x="6583680" y="695717"/>
                  <a:pt x="6597748" y="686339"/>
                </a:cubicBezTo>
                <a:cubicBezTo>
                  <a:pt x="6649330" y="695717"/>
                  <a:pt x="6700090" y="712886"/>
                  <a:pt x="6752493" y="714474"/>
                </a:cubicBezTo>
                <a:cubicBezTo>
                  <a:pt x="6976210" y="721253"/>
                  <a:pt x="6986107" y="715582"/>
                  <a:pt x="7132320" y="686339"/>
                </a:cubicBezTo>
                <a:cubicBezTo>
                  <a:pt x="7288985" y="608008"/>
                  <a:pt x="7091631" y="701597"/>
                  <a:pt x="7244862" y="644136"/>
                </a:cubicBezTo>
                <a:cubicBezTo>
                  <a:pt x="7264498" y="636773"/>
                  <a:pt x="7281858" y="624262"/>
                  <a:pt x="7301133" y="616001"/>
                </a:cubicBezTo>
                <a:cubicBezTo>
                  <a:pt x="7314763" y="610160"/>
                  <a:pt x="7329268" y="606622"/>
                  <a:pt x="7343336" y="601933"/>
                </a:cubicBezTo>
                <a:cubicBezTo>
                  <a:pt x="7430953" y="514313"/>
                  <a:pt x="7304109" y="632773"/>
                  <a:pt x="7413674" y="559730"/>
                </a:cubicBezTo>
                <a:cubicBezTo>
                  <a:pt x="7430227" y="548695"/>
                  <a:pt x="7439688" y="529091"/>
                  <a:pt x="7455877" y="517527"/>
                </a:cubicBezTo>
                <a:cubicBezTo>
                  <a:pt x="7472942" y="505338"/>
                  <a:pt x="7495594" y="502266"/>
                  <a:pt x="7512148" y="489391"/>
                </a:cubicBezTo>
                <a:cubicBezTo>
                  <a:pt x="7538321" y="469034"/>
                  <a:pt x="7559041" y="442499"/>
                  <a:pt x="7582487" y="419053"/>
                </a:cubicBezTo>
                <a:cubicBezTo>
                  <a:pt x="7601244" y="400296"/>
                  <a:pt x="7616686" y="377496"/>
                  <a:pt x="7638757" y="362782"/>
                </a:cubicBezTo>
                <a:cubicBezTo>
                  <a:pt x="7652825" y="353404"/>
                  <a:pt x="7667758" y="345209"/>
                  <a:pt x="7680960" y="334647"/>
                </a:cubicBezTo>
                <a:cubicBezTo>
                  <a:pt x="7724577" y="299754"/>
                  <a:pt x="7693566" y="307242"/>
                  <a:pt x="7751299" y="278376"/>
                </a:cubicBezTo>
                <a:cubicBezTo>
                  <a:pt x="7773885" y="267083"/>
                  <a:pt x="7798191" y="259619"/>
                  <a:pt x="7821637" y="250241"/>
                </a:cubicBezTo>
                <a:cubicBezTo>
                  <a:pt x="7835705" y="236173"/>
                  <a:pt x="7847286" y="219073"/>
                  <a:pt x="7863840" y="208037"/>
                </a:cubicBezTo>
                <a:cubicBezTo>
                  <a:pt x="7882376" y="195680"/>
                  <a:pt x="7966242" y="181930"/>
                  <a:pt x="7976382" y="179902"/>
                </a:cubicBezTo>
                <a:cubicBezTo>
                  <a:pt x="7999828" y="165834"/>
                  <a:pt x="8022264" y="149927"/>
                  <a:pt x="8046720" y="137699"/>
                </a:cubicBezTo>
                <a:cubicBezTo>
                  <a:pt x="8094096" y="114011"/>
                  <a:pt x="8174728" y="114365"/>
                  <a:pt x="8215533" y="109564"/>
                </a:cubicBezTo>
                <a:lnTo>
                  <a:pt x="8328074" y="95496"/>
                </a:lnTo>
                <a:cubicBezTo>
                  <a:pt x="8356209" y="86118"/>
                  <a:pt x="8382845" y="68501"/>
                  <a:pt x="8412480" y="67361"/>
                </a:cubicBezTo>
                <a:cubicBezTo>
                  <a:pt x="8647786" y="58311"/>
                  <a:pt x="8619562" y="69203"/>
                  <a:pt x="8764173" y="95496"/>
                </a:cubicBezTo>
                <a:cubicBezTo>
                  <a:pt x="8968515" y="132650"/>
                  <a:pt x="8766772" y="89810"/>
                  <a:pt x="8890782" y="123631"/>
                </a:cubicBezTo>
                <a:cubicBezTo>
                  <a:pt x="8928088" y="133805"/>
                  <a:pt x="9003324" y="151767"/>
                  <a:pt x="9003324" y="151767"/>
                </a:cubicBezTo>
                <a:cubicBezTo>
                  <a:pt x="9029592" y="169279"/>
                  <a:pt x="9071801" y="193433"/>
                  <a:pt x="9087730" y="222105"/>
                </a:cubicBezTo>
                <a:cubicBezTo>
                  <a:pt x="9102133" y="248030"/>
                  <a:pt x="9099414" y="281835"/>
                  <a:pt x="9115865" y="306511"/>
                </a:cubicBezTo>
                <a:cubicBezTo>
                  <a:pt x="9151357" y="359750"/>
                  <a:pt x="9132045" y="336759"/>
                  <a:pt x="9172136" y="376850"/>
                </a:cubicBezTo>
                <a:cubicBezTo>
                  <a:pt x="9210576" y="492167"/>
                  <a:pt x="9144085" y="313669"/>
                  <a:pt x="9270610" y="503459"/>
                </a:cubicBezTo>
                <a:cubicBezTo>
                  <a:pt x="9306970" y="558000"/>
                  <a:pt x="9293398" y="529622"/>
                  <a:pt x="9312813" y="587865"/>
                </a:cubicBezTo>
                <a:cubicBezTo>
                  <a:pt x="9308124" y="634757"/>
                  <a:pt x="9307430" y="682223"/>
                  <a:pt x="9298745" y="728542"/>
                </a:cubicBezTo>
                <a:cubicBezTo>
                  <a:pt x="9298744" y="728550"/>
                  <a:pt x="9263577" y="834046"/>
                  <a:pt x="9256542" y="855151"/>
                </a:cubicBezTo>
                <a:cubicBezTo>
                  <a:pt x="9251853" y="869219"/>
                  <a:pt x="9250699" y="885016"/>
                  <a:pt x="9242474" y="897354"/>
                </a:cubicBezTo>
                <a:cubicBezTo>
                  <a:pt x="9233096" y="911422"/>
                  <a:pt x="9221900" y="924435"/>
                  <a:pt x="9214339" y="939557"/>
                </a:cubicBezTo>
                <a:cubicBezTo>
                  <a:pt x="9156097" y="1056043"/>
                  <a:pt x="9252766" y="903018"/>
                  <a:pt x="9172136" y="1023964"/>
                </a:cubicBezTo>
                <a:cubicBezTo>
                  <a:pt x="9176825" y="1131816"/>
                  <a:pt x="9175096" y="1240140"/>
                  <a:pt x="9186204" y="1347521"/>
                </a:cubicBezTo>
                <a:cubicBezTo>
                  <a:pt x="9189256" y="1377021"/>
                  <a:pt x="9204961" y="1403792"/>
                  <a:pt x="9214339" y="1431927"/>
                </a:cubicBezTo>
                <a:cubicBezTo>
                  <a:pt x="9219028" y="1445995"/>
                  <a:pt x="9220182" y="1461792"/>
                  <a:pt x="9228407" y="1474130"/>
                </a:cubicBezTo>
                <a:lnTo>
                  <a:pt x="9284677" y="1558536"/>
                </a:lnTo>
                <a:cubicBezTo>
                  <a:pt x="9270609" y="1567914"/>
                  <a:pt x="9258514" y="1581324"/>
                  <a:pt x="9242474" y="1586671"/>
                </a:cubicBezTo>
                <a:cubicBezTo>
                  <a:pt x="9215414" y="1595691"/>
                  <a:pt x="9186561" y="1599414"/>
                  <a:pt x="9158068" y="1600739"/>
                </a:cubicBezTo>
                <a:cubicBezTo>
                  <a:pt x="8984691" y="1608803"/>
                  <a:pt x="8811065" y="1610118"/>
                  <a:pt x="8637564" y="1614807"/>
                </a:cubicBezTo>
                <a:cubicBezTo>
                  <a:pt x="8604739" y="1624185"/>
                  <a:pt x="8571476" y="1632147"/>
                  <a:pt x="8539090" y="1642942"/>
                </a:cubicBezTo>
                <a:cubicBezTo>
                  <a:pt x="8515133" y="1650927"/>
                  <a:pt x="8493961" y="1669623"/>
                  <a:pt x="8468751" y="1671077"/>
                </a:cubicBezTo>
                <a:cubicBezTo>
                  <a:pt x="8248673" y="1683774"/>
                  <a:pt x="8027964" y="1680456"/>
                  <a:pt x="7807570" y="1685145"/>
                </a:cubicBezTo>
                <a:cubicBezTo>
                  <a:pt x="7793502" y="1689834"/>
                  <a:pt x="7780047" y="1697116"/>
                  <a:pt x="7765367" y="1699213"/>
                </a:cubicBezTo>
                <a:cubicBezTo>
                  <a:pt x="7444111" y="1745107"/>
                  <a:pt x="7335368" y="1731768"/>
                  <a:pt x="6949440" y="1741416"/>
                </a:cubicBezTo>
                <a:cubicBezTo>
                  <a:pt x="6704982" y="1802533"/>
                  <a:pt x="6970680" y="1739968"/>
                  <a:pt x="6330462" y="1783619"/>
                </a:cubicBezTo>
                <a:cubicBezTo>
                  <a:pt x="6311172" y="1784934"/>
                  <a:pt x="6293376" y="1795289"/>
                  <a:pt x="6274191" y="1797687"/>
                </a:cubicBezTo>
                <a:cubicBezTo>
                  <a:pt x="6218161" y="1804691"/>
                  <a:pt x="6161650" y="1807065"/>
                  <a:pt x="6105379" y="1811754"/>
                </a:cubicBezTo>
                <a:cubicBezTo>
                  <a:pt x="5876466" y="1857537"/>
                  <a:pt x="6009338" y="1836407"/>
                  <a:pt x="5528604" y="1811754"/>
                </a:cubicBezTo>
                <a:cubicBezTo>
                  <a:pt x="5513795" y="1810995"/>
                  <a:pt x="5500786" y="1801283"/>
                  <a:pt x="5486400" y="1797687"/>
                </a:cubicBezTo>
                <a:cubicBezTo>
                  <a:pt x="5303114" y="1751866"/>
                  <a:pt x="5552521" y="1825964"/>
                  <a:pt x="5317588" y="1755484"/>
                </a:cubicBezTo>
                <a:cubicBezTo>
                  <a:pt x="5303385" y="1751223"/>
                  <a:pt x="5289015" y="1747257"/>
                  <a:pt x="5275385" y="1741416"/>
                </a:cubicBezTo>
                <a:cubicBezTo>
                  <a:pt x="5256110" y="1733155"/>
                  <a:pt x="5239130" y="1719536"/>
                  <a:pt x="5219114" y="1713281"/>
                </a:cubicBezTo>
                <a:cubicBezTo>
                  <a:pt x="5163752" y="1695980"/>
                  <a:pt x="5106573" y="1685145"/>
                  <a:pt x="5050302" y="1671077"/>
                </a:cubicBezTo>
                <a:cubicBezTo>
                  <a:pt x="5031545" y="1666388"/>
                  <a:pt x="5012373" y="1663124"/>
                  <a:pt x="4994031" y="1657010"/>
                </a:cubicBezTo>
                <a:cubicBezTo>
                  <a:pt x="4919442" y="1632146"/>
                  <a:pt x="4966086" y="1647016"/>
                  <a:pt x="4853354" y="1614807"/>
                </a:cubicBezTo>
                <a:cubicBezTo>
                  <a:pt x="4717366" y="1624185"/>
                  <a:pt x="4579944" y="1621123"/>
                  <a:pt x="4445391" y="1642942"/>
                </a:cubicBezTo>
                <a:cubicBezTo>
                  <a:pt x="4403990" y="1649656"/>
                  <a:pt x="4373539" y="1689040"/>
                  <a:pt x="4332850" y="1699213"/>
                </a:cubicBezTo>
                <a:cubicBezTo>
                  <a:pt x="4262193" y="1716878"/>
                  <a:pt x="4294921" y="1707167"/>
                  <a:pt x="4234376" y="1727348"/>
                </a:cubicBezTo>
                <a:lnTo>
                  <a:pt x="2180493" y="1699213"/>
                </a:lnTo>
                <a:cubicBezTo>
                  <a:pt x="2035298" y="1695583"/>
                  <a:pt x="2027212" y="1679218"/>
                  <a:pt x="1927274" y="1657010"/>
                </a:cubicBezTo>
                <a:cubicBezTo>
                  <a:pt x="1868279" y="1643900"/>
                  <a:pt x="1833623" y="1639056"/>
                  <a:pt x="1772530" y="1628874"/>
                </a:cubicBezTo>
                <a:cubicBezTo>
                  <a:pt x="1753773" y="1619496"/>
                  <a:pt x="1735534" y="1609000"/>
                  <a:pt x="1716259" y="1600739"/>
                </a:cubicBezTo>
                <a:cubicBezTo>
                  <a:pt x="1678405" y="1584516"/>
                  <a:pt x="1645008" y="1580862"/>
                  <a:pt x="1603717" y="1572604"/>
                </a:cubicBezTo>
                <a:cubicBezTo>
                  <a:pt x="1594339" y="1563225"/>
                  <a:pt x="1588665" y="1546648"/>
                  <a:pt x="1575582" y="1544468"/>
                </a:cubicBezTo>
                <a:cubicBezTo>
                  <a:pt x="1185775" y="1479500"/>
                  <a:pt x="1451389" y="1564032"/>
                  <a:pt x="1308296" y="1516333"/>
                </a:cubicBezTo>
                <a:cubicBezTo>
                  <a:pt x="1266093" y="1521022"/>
                  <a:pt x="1221971" y="1516973"/>
                  <a:pt x="1181687" y="1530401"/>
                </a:cubicBezTo>
                <a:cubicBezTo>
                  <a:pt x="1162813" y="1536692"/>
                  <a:pt x="1155673" y="1561041"/>
                  <a:pt x="1139484" y="1572604"/>
                </a:cubicBezTo>
                <a:cubicBezTo>
                  <a:pt x="1122419" y="1584793"/>
                  <a:pt x="1101970" y="1591361"/>
                  <a:pt x="1083213" y="1600739"/>
                </a:cubicBezTo>
                <a:cubicBezTo>
                  <a:pt x="1055738" y="1655688"/>
                  <a:pt x="1060081" y="1652818"/>
                  <a:pt x="1026942" y="1699213"/>
                </a:cubicBezTo>
                <a:cubicBezTo>
                  <a:pt x="1013314" y="1718292"/>
                  <a:pt x="1002263" y="1739907"/>
                  <a:pt x="984739" y="1755484"/>
                </a:cubicBezTo>
                <a:cubicBezTo>
                  <a:pt x="937012" y="1797908"/>
                  <a:pt x="910916" y="1810740"/>
                  <a:pt x="858130" y="1825822"/>
                </a:cubicBezTo>
                <a:cubicBezTo>
                  <a:pt x="839540" y="1831134"/>
                  <a:pt x="820616" y="1835201"/>
                  <a:pt x="801859" y="1839890"/>
                </a:cubicBezTo>
                <a:cubicBezTo>
                  <a:pt x="777047" y="1837409"/>
                  <a:pt x="651473" y="1831709"/>
                  <a:pt x="604911" y="1811754"/>
                </a:cubicBezTo>
                <a:cubicBezTo>
                  <a:pt x="414007" y="1729938"/>
                  <a:pt x="698346" y="1828833"/>
                  <a:pt x="520505" y="1769551"/>
                </a:cubicBezTo>
                <a:cubicBezTo>
                  <a:pt x="501748" y="1755483"/>
                  <a:pt x="484730" y="1738734"/>
                  <a:pt x="464234" y="1727348"/>
                </a:cubicBezTo>
                <a:cubicBezTo>
                  <a:pt x="420893" y="1703270"/>
                  <a:pt x="383979" y="1696734"/>
                  <a:pt x="337625" y="1685145"/>
                </a:cubicBezTo>
                <a:cubicBezTo>
                  <a:pt x="249578" y="1597098"/>
                  <a:pt x="349419" y="1685856"/>
                  <a:pt x="225084" y="1614807"/>
                </a:cubicBezTo>
                <a:cubicBezTo>
                  <a:pt x="200055" y="1600504"/>
                  <a:pt x="185106" y="1564834"/>
                  <a:pt x="168813" y="1544468"/>
                </a:cubicBezTo>
                <a:cubicBezTo>
                  <a:pt x="160527" y="1534111"/>
                  <a:pt x="150056" y="1525711"/>
                  <a:pt x="140677" y="1516333"/>
                </a:cubicBezTo>
                <a:cubicBezTo>
                  <a:pt x="131299" y="1488198"/>
                  <a:pt x="119211" y="1460825"/>
                  <a:pt x="112542" y="1431927"/>
                </a:cubicBezTo>
                <a:cubicBezTo>
                  <a:pt x="64045" y="1221774"/>
                  <a:pt x="123418" y="1408289"/>
                  <a:pt x="84407" y="1291250"/>
                </a:cubicBezTo>
                <a:cubicBezTo>
                  <a:pt x="79718" y="1220911"/>
                  <a:pt x="78124" y="1150298"/>
                  <a:pt x="70339" y="1080234"/>
                </a:cubicBezTo>
                <a:cubicBezTo>
                  <a:pt x="68701" y="1065496"/>
                  <a:pt x="59867" y="1052417"/>
                  <a:pt x="56271" y="1038031"/>
                </a:cubicBezTo>
                <a:cubicBezTo>
                  <a:pt x="50472" y="1014835"/>
                  <a:pt x="48773" y="990683"/>
                  <a:pt x="42204" y="967693"/>
                </a:cubicBezTo>
                <a:cubicBezTo>
                  <a:pt x="29983" y="924919"/>
                  <a:pt x="0" y="841084"/>
                  <a:pt x="0" y="841084"/>
                </a:cubicBezTo>
                <a:cubicBezTo>
                  <a:pt x="4689" y="705096"/>
                  <a:pt x="5580" y="568925"/>
                  <a:pt x="14068" y="433121"/>
                </a:cubicBezTo>
                <a:cubicBezTo>
                  <a:pt x="14993" y="418321"/>
                  <a:pt x="25483" y="405507"/>
                  <a:pt x="28136" y="390917"/>
                </a:cubicBezTo>
                <a:cubicBezTo>
                  <a:pt x="34899" y="353721"/>
                  <a:pt x="23844" y="311424"/>
                  <a:pt x="42204" y="278376"/>
                </a:cubicBezTo>
                <a:cubicBezTo>
                  <a:pt x="51593" y="261475"/>
                  <a:pt x="79717" y="268997"/>
                  <a:pt x="98474" y="264308"/>
                </a:cubicBezTo>
                <a:cubicBezTo>
                  <a:pt x="169766" y="193018"/>
                  <a:pt x="77501" y="276892"/>
                  <a:pt x="168813" y="222105"/>
                </a:cubicBezTo>
                <a:cubicBezTo>
                  <a:pt x="180186" y="215281"/>
                  <a:pt x="187570" y="203348"/>
                  <a:pt x="196948" y="193970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440" name="Picture 8" descr="F:\ФЛЕШКА\Гифы\деревья.files\nat1.files\p3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44308" y="4869160"/>
            <a:ext cx="1492560" cy="1194048"/>
          </a:xfrm>
          <a:prstGeom prst="rect">
            <a:avLst/>
          </a:prstGeom>
          <a:noFill/>
        </p:spPr>
      </p:pic>
      <p:pic>
        <p:nvPicPr>
          <p:cNvPr id="18442" name="Picture 10" descr="F:\ФЛЕШКА\Гифы\атмосфера.files\nat2.files\sun_tu4a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0"/>
            <a:ext cx="2067000" cy="1837333"/>
          </a:xfrm>
          <a:prstGeom prst="rect">
            <a:avLst/>
          </a:prstGeom>
          <a:noFill/>
        </p:spPr>
      </p:pic>
      <p:pic>
        <p:nvPicPr>
          <p:cNvPr id="18444" name="Picture 12" descr="F:\ФЛЕШКА\Гифы\птицы.files\bird1.files\314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27784" y="404664"/>
            <a:ext cx="1152128" cy="1541158"/>
          </a:xfrm>
          <a:prstGeom prst="rect">
            <a:avLst/>
          </a:prstGeom>
          <a:noFill/>
        </p:spPr>
      </p:pic>
      <p:sp>
        <p:nvSpPr>
          <p:cNvPr id="21" name="Полилиния 20"/>
          <p:cNvSpPr/>
          <p:nvPr/>
        </p:nvSpPr>
        <p:spPr>
          <a:xfrm>
            <a:off x="6516216" y="3717032"/>
            <a:ext cx="1008112" cy="1135469"/>
          </a:xfrm>
          <a:custGeom>
            <a:avLst/>
            <a:gdLst>
              <a:gd name="connsiteX0" fmla="*/ 82061 w 769033"/>
              <a:gd name="connsiteY0" fmla="*/ 1045698 h 1207477"/>
              <a:gd name="connsiteX1" fmla="*/ 630701 w 769033"/>
              <a:gd name="connsiteY1" fmla="*/ 145366 h 1207477"/>
              <a:gd name="connsiteX2" fmla="*/ 686972 w 769033"/>
              <a:gd name="connsiteY2" fmla="*/ 173501 h 1207477"/>
              <a:gd name="connsiteX3" fmla="*/ 138332 w 769033"/>
              <a:gd name="connsiteY3" fmla="*/ 1059766 h 1207477"/>
              <a:gd name="connsiteX4" fmla="*/ 82061 w 769033"/>
              <a:gd name="connsiteY4" fmla="*/ 1045698 h 120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033" h="1207477">
                <a:moveTo>
                  <a:pt x="82061" y="1045698"/>
                </a:moveTo>
                <a:cubicBezTo>
                  <a:pt x="164122" y="893298"/>
                  <a:pt x="529883" y="290732"/>
                  <a:pt x="630701" y="145366"/>
                </a:cubicBezTo>
                <a:cubicBezTo>
                  <a:pt x="731519" y="0"/>
                  <a:pt x="769033" y="21101"/>
                  <a:pt x="686972" y="173501"/>
                </a:cubicBezTo>
                <a:cubicBezTo>
                  <a:pt x="604911" y="325901"/>
                  <a:pt x="232116" y="912055"/>
                  <a:pt x="138332" y="1059766"/>
                </a:cubicBezTo>
                <a:cubicBezTo>
                  <a:pt x="44548" y="1207477"/>
                  <a:pt x="0" y="1198098"/>
                  <a:pt x="82061" y="1045698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9458" name="Picture 2" descr="F:\ФЛЕШКА\Гифы\деревья.files\nat1.files\t1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836712"/>
            <a:ext cx="5045616" cy="4446984"/>
          </a:xfrm>
          <a:prstGeom prst="rect">
            <a:avLst/>
          </a:prstGeom>
          <a:noFill/>
        </p:spPr>
      </p:pic>
      <p:sp>
        <p:nvSpPr>
          <p:cNvPr id="5" name="Полилиния 4"/>
          <p:cNvSpPr/>
          <p:nvPr/>
        </p:nvSpPr>
        <p:spPr>
          <a:xfrm>
            <a:off x="0" y="4725144"/>
            <a:ext cx="9292385" cy="2584430"/>
          </a:xfrm>
          <a:custGeom>
            <a:avLst/>
            <a:gdLst>
              <a:gd name="connsiteX0" fmla="*/ 78046 w 9292385"/>
              <a:gd name="connsiteY0" fmla="*/ 703384 h 2584430"/>
              <a:gd name="connsiteX1" fmla="*/ 63979 w 9292385"/>
              <a:gd name="connsiteY1" fmla="*/ 1026941 h 2584430"/>
              <a:gd name="connsiteX2" fmla="*/ 49911 w 9292385"/>
              <a:gd name="connsiteY2" fmla="*/ 1097280 h 2584430"/>
              <a:gd name="connsiteX3" fmla="*/ 21776 w 9292385"/>
              <a:gd name="connsiteY3" fmla="*/ 1322363 h 2584430"/>
              <a:gd name="connsiteX4" fmla="*/ 7708 w 9292385"/>
              <a:gd name="connsiteY4" fmla="*/ 1420837 h 2584430"/>
              <a:gd name="connsiteX5" fmla="*/ 21776 w 9292385"/>
              <a:gd name="connsiteY5" fmla="*/ 2025747 h 2584430"/>
              <a:gd name="connsiteX6" fmla="*/ 49911 w 9292385"/>
              <a:gd name="connsiteY6" fmla="*/ 2194560 h 2584430"/>
              <a:gd name="connsiteX7" fmla="*/ 78046 w 9292385"/>
              <a:gd name="connsiteY7" fmla="*/ 2236763 h 2584430"/>
              <a:gd name="connsiteX8" fmla="*/ 134317 w 9292385"/>
              <a:gd name="connsiteY8" fmla="*/ 2363372 h 2584430"/>
              <a:gd name="connsiteX9" fmla="*/ 218723 w 9292385"/>
              <a:gd name="connsiteY9" fmla="*/ 2391507 h 2584430"/>
              <a:gd name="connsiteX10" fmla="*/ 1752102 w 9292385"/>
              <a:gd name="connsiteY10" fmla="*/ 2363372 h 2584430"/>
              <a:gd name="connsiteX11" fmla="*/ 1808373 w 9292385"/>
              <a:gd name="connsiteY11" fmla="*/ 2349304 h 2584430"/>
              <a:gd name="connsiteX12" fmla="*/ 1934982 w 9292385"/>
              <a:gd name="connsiteY12" fmla="*/ 2335237 h 2584430"/>
              <a:gd name="connsiteX13" fmla="*/ 2807179 w 9292385"/>
              <a:gd name="connsiteY13" fmla="*/ 2321169 h 2584430"/>
              <a:gd name="connsiteX14" fmla="*/ 2933788 w 9292385"/>
              <a:gd name="connsiteY14" fmla="*/ 2363372 h 2584430"/>
              <a:gd name="connsiteX15" fmla="*/ 3426157 w 9292385"/>
              <a:gd name="connsiteY15" fmla="*/ 2405575 h 2584430"/>
              <a:gd name="connsiteX16" fmla="*/ 3735646 w 9292385"/>
              <a:gd name="connsiteY16" fmla="*/ 2419643 h 2584430"/>
              <a:gd name="connsiteX17" fmla="*/ 4073271 w 9292385"/>
              <a:gd name="connsiteY17" fmla="*/ 2447778 h 2584430"/>
              <a:gd name="connsiteX18" fmla="*/ 4678182 w 9292385"/>
              <a:gd name="connsiteY18" fmla="*/ 2475914 h 2584430"/>
              <a:gd name="connsiteX19" fmla="*/ 5620717 w 9292385"/>
              <a:gd name="connsiteY19" fmla="*/ 2475914 h 2584430"/>
              <a:gd name="connsiteX20" fmla="*/ 5888003 w 9292385"/>
              <a:gd name="connsiteY20" fmla="*/ 2447778 h 2584430"/>
              <a:gd name="connsiteX21" fmla="*/ 6225628 w 9292385"/>
              <a:gd name="connsiteY21" fmla="*/ 2419643 h 2584430"/>
              <a:gd name="connsiteX22" fmla="*/ 6281899 w 9292385"/>
              <a:gd name="connsiteY22" fmla="*/ 2405575 h 2584430"/>
              <a:gd name="connsiteX23" fmla="*/ 6436643 w 9292385"/>
              <a:gd name="connsiteY23" fmla="*/ 2377440 h 2584430"/>
              <a:gd name="connsiteX24" fmla="*/ 6633591 w 9292385"/>
              <a:gd name="connsiteY24" fmla="*/ 2335237 h 2584430"/>
              <a:gd name="connsiteX25" fmla="*/ 6717997 w 9292385"/>
              <a:gd name="connsiteY25" fmla="*/ 2321169 h 2584430"/>
              <a:gd name="connsiteX26" fmla="*/ 7660533 w 9292385"/>
              <a:gd name="connsiteY26" fmla="*/ 2307101 h 2584430"/>
              <a:gd name="connsiteX27" fmla="*/ 9165776 w 9292385"/>
              <a:gd name="connsiteY27" fmla="*/ 2236763 h 2584430"/>
              <a:gd name="connsiteX28" fmla="*/ 9264249 w 9292385"/>
              <a:gd name="connsiteY28" fmla="*/ 2194560 h 2584430"/>
              <a:gd name="connsiteX29" fmla="*/ 9292385 w 9292385"/>
              <a:gd name="connsiteY29" fmla="*/ 2152357 h 2584430"/>
              <a:gd name="connsiteX30" fmla="*/ 9264249 w 9292385"/>
              <a:gd name="connsiteY30" fmla="*/ 900332 h 2584430"/>
              <a:gd name="connsiteX31" fmla="*/ 9250182 w 9292385"/>
              <a:gd name="connsiteY31" fmla="*/ 801858 h 2584430"/>
              <a:gd name="connsiteX32" fmla="*/ 9236114 w 9292385"/>
              <a:gd name="connsiteY32" fmla="*/ 689317 h 2584430"/>
              <a:gd name="connsiteX33" fmla="*/ 9222046 w 9292385"/>
              <a:gd name="connsiteY33" fmla="*/ 492369 h 2584430"/>
              <a:gd name="connsiteX34" fmla="*/ 9193911 w 9292385"/>
              <a:gd name="connsiteY34" fmla="*/ 323557 h 2584430"/>
              <a:gd name="connsiteX35" fmla="*/ 9179843 w 9292385"/>
              <a:gd name="connsiteY35" fmla="*/ 225083 h 2584430"/>
              <a:gd name="connsiteX36" fmla="*/ 9123573 w 9292385"/>
              <a:gd name="connsiteY36" fmla="*/ 112541 h 2584430"/>
              <a:gd name="connsiteX37" fmla="*/ 9011031 w 9292385"/>
              <a:gd name="connsiteY37" fmla="*/ 98474 h 2584430"/>
              <a:gd name="connsiteX38" fmla="*/ 8912557 w 9292385"/>
              <a:gd name="connsiteY38" fmla="*/ 70338 h 2584430"/>
              <a:gd name="connsiteX39" fmla="*/ 8800016 w 9292385"/>
              <a:gd name="connsiteY39" fmla="*/ 56271 h 2584430"/>
              <a:gd name="connsiteX40" fmla="*/ 8631203 w 9292385"/>
              <a:gd name="connsiteY40" fmla="*/ 70338 h 2584430"/>
              <a:gd name="connsiteX41" fmla="*/ 8420188 w 9292385"/>
              <a:gd name="connsiteY41" fmla="*/ 84406 h 2584430"/>
              <a:gd name="connsiteX42" fmla="*/ 8377985 w 9292385"/>
              <a:gd name="connsiteY42" fmla="*/ 98474 h 2584430"/>
              <a:gd name="connsiteX43" fmla="*/ 7730871 w 9292385"/>
              <a:gd name="connsiteY43" fmla="*/ 112541 h 2584430"/>
              <a:gd name="connsiteX44" fmla="*/ 7576126 w 9292385"/>
              <a:gd name="connsiteY44" fmla="*/ 140677 h 2584430"/>
              <a:gd name="connsiteX45" fmla="*/ 7491720 w 9292385"/>
              <a:gd name="connsiteY45" fmla="*/ 168812 h 2584430"/>
              <a:gd name="connsiteX46" fmla="*/ 7477653 w 9292385"/>
              <a:gd name="connsiteY46" fmla="*/ 211015 h 2584430"/>
              <a:gd name="connsiteX47" fmla="*/ 7547991 w 9292385"/>
              <a:gd name="connsiteY47" fmla="*/ 365760 h 2584430"/>
              <a:gd name="connsiteX48" fmla="*/ 7632397 w 9292385"/>
              <a:gd name="connsiteY48" fmla="*/ 393895 h 2584430"/>
              <a:gd name="connsiteX49" fmla="*/ 7674600 w 9292385"/>
              <a:gd name="connsiteY49" fmla="*/ 407963 h 2584430"/>
              <a:gd name="connsiteX50" fmla="*/ 7618329 w 9292385"/>
              <a:gd name="connsiteY50" fmla="*/ 422031 h 2584430"/>
              <a:gd name="connsiteX51" fmla="*/ 7224434 w 9292385"/>
              <a:gd name="connsiteY51" fmla="*/ 436098 h 2584430"/>
              <a:gd name="connsiteX52" fmla="*/ 7280705 w 9292385"/>
              <a:gd name="connsiteY52" fmla="*/ 534572 h 2584430"/>
              <a:gd name="connsiteX53" fmla="*/ 7351043 w 9292385"/>
              <a:gd name="connsiteY53" fmla="*/ 576775 h 2584430"/>
              <a:gd name="connsiteX54" fmla="*/ 7421382 w 9292385"/>
              <a:gd name="connsiteY54" fmla="*/ 618978 h 2584430"/>
              <a:gd name="connsiteX55" fmla="*/ 7379179 w 9292385"/>
              <a:gd name="connsiteY55" fmla="*/ 633046 h 2584430"/>
              <a:gd name="connsiteX56" fmla="*/ 6830539 w 9292385"/>
              <a:gd name="connsiteY56" fmla="*/ 604911 h 2584430"/>
              <a:gd name="connsiteX57" fmla="*/ 6816471 w 9292385"/>
              <a:gd name="connsiteY57" fmla="*/ 562707 h 2584430"/>
              <a:gd name="connsiteX58" fmla="*/ 6802403 w 9292385"/>
              <a:gd name="connsiteY58" fmla="*/ 422031 h 2584430"/>
              <a:gd name="connsiteX59" fmla="*/ 6661726 w 9292385"/>
              <a:gd name="connsiteY59" fmla="*/ 379827 h 2584430"/>
              <a:gd name="connsiteX60" fmla="*/ 6605456 w 9292385"/>
              <a:gd name="connsiteY60" fmla="*/ 351692 h 2584430"/>
              <a:gd name="connsiteX61" fmla="*/ 6591388 w 9292385"/>
              <a:gd name="connsiteY61" fmla="*/ 407963 h 2584430"/>
              <a:gd name="connsiteX62" fmla="*/ 6577320 w 9292385"/>
              <a:gd name="connsiteY62" fmla="*/ 604911 h 2584430"/>
              <a:gd name="connsiteX63" fmla="*/ 6521049 w 9292385"/>
              <a:gd name="connsiteY63" fmla="*/ 689317 h 2584430"/>
              <a:gd name="connsiteX64" fmla="*/ 6492914 w 9292385"/>
              <a:gd name="connsiteY64" fmla="*/ 731520 h 2584430"/>
              <a:gd name="connsiteX65" fmla="*/ 6281899 w 9292385"/>
              <a:gd name="connsiteY65" fmla="*/ 717452 h 2584430"/>
              <a:gd name="connsiteX66" fmla="*/ 6197493 w 9292385"/>
              <a:gd name="connsiteY66" fmla="*/ 661181 h 2584430"/>
              <a:gd name="connsiteX67" fmla="*/ 6183425 w 9292385"/>
              <a:gd name="connsiteY67" fmla="*/ 618978 h 2584430"/>
              <a:gd name="connsiteX68" fmla="*/ 6253763 w 9292385"/>
              <a:gd name="connsiteY68" fmla="*/ 562707 h 2584430"/>
              <a:gd name="connsiteX69" fmla="*/ 6239696 w 9292385"/>
              <a:gd name="connsiteY69" fmla="*/ 436098 h 2584430"/>
              <a:gd name="connsiteX70" fmla="*/ 6183425 w 9292385"/>
              <a:gd name="connsiteY70" fmla="*/ 422031 h 2584430"/>
              <a:gd name="connsiteX71" fmla="*/ 6113086 w 9292385"/>
              <a:gd name="connsiteY71" fmla="*/ 407963 h 2584430"/>
              <a:gd name="connsiteX72" fmla="*/ 6070883 w 9292385"/>
              <a:gd name="connsiteY72" fmla="*/ 393895 h 2584430"/>
              <a:gd name="connsiteX73" fmla="*/ 5972409 w 9292385"/>
              <a:gd name="connsiteY73" fmla="*/ 379827 h 2584430"/>
              <a:gd name="connsiteX74" fmla="*/ 5930206 w 9292385"/>
              <a:gd name="connsiteY74" fmla="*/ 365760 h 2584430"/>
              <a:gd name="connsiteX75" fmla="*/ 5761394 w 9292385"/>
              <a:gd name="connsiteY75" fmla="*/ 379827 h 2584430"/>
              <a:gd name="connsiteX76" fmla="*/ 5606649 w 9292385"/>
              <a:gd name="connsiteY76" fmla="*/ 506437 h 2584430"/>
              <a:gd name="connsiteX77" fmla="*/ 5578514 w 9292385"/>
              <a:gd name="connsiteY77" fmla="*/ 548640 h 2584430"/>
              <a:gd name="connsiteX78" fmla="*/ 5536311 w 9292385"/>
              <a:gd name="connsiteY78" fmla="*/ 576775 h 2584430"/>
              <a:gd name="connsiteX79" fmla="*/ 5451905 w 9292385"/>
              <a:gd name="connsiteY79" fmla="*/ 604911 h 2584430"/>
              <a:gd name="connsiteX80" fmla="*/ 5184619 w 9292385"/>
              <a:gd name="connsiteY80" fmla="*/ 576775 h 2584430"/>
              <a:gd name="connsiteX81" fmla="*/ 5086145 w 9292385"/>
              <a:gd name="connsiteY81" fmla="*/ 520504 h 2584430"/>
              <a:gd name="connsiteX82" fmla="*/ 5001739 w 9292385"/>
              <a:gd name="connsiteY82" fmla="*/ 492369 h 2584430"/>
              <a:gd name="connsiteX83" fmla="*/ 4945468 w 9292385"/>
              <a:gd name="connsiteY83" fmla="*/ 478301 h 2584430"/>
              <a:gd name="connsiteX84" fmla="*/ 4846994 w 9292385"/>
              <a:gd name="connsiteY84" fmla="*/ 436098 h 2584430"/>
              <a:gd name="connsiteX85" fmla="*/ 4523437 w 9292385"/>
              <a:gd name="connsiteY85" fmla="*/ 422031 h 2584430"/>
              <a:gd name="connsiteX86" fmla="*/ 4453099 w 9292385"/>
              <a:gd name="connsiteY86" fmla="*/ 379827 h 2584430"/>
              <a:gd name="connsiteX87" fmla="*/ 4410896 w 9292385"/>
              <a:gd name="connsiteY87" fmla="*/ 365760 h 2584430"/>
              <a:gd name="connsiteX88" fmla="*/ 4818859 w 9292385"/>
              <a:gd name="connsiteY88" fmla="*/ 351692 h 2584430"/>
              <a:gd name="connsiteX89" fmla="*/ 4804791 w 9292385"/>
              <a:gd name="connsiteY89" fmla="*/ 239151 h 2584430"/>
              <a:gd name="connsiteX90" fmla="*/ 4706317 w 9292385"/>
              <a:gd name="connsiteY90" fmla="*/ 196947 h 2584430"/>
              <a:gd name="connsiteX91" fmla="*/ 4607843 w 9292385"/>
              <a:gd name="connsiteY91" fmla="*/ 154744 h 2584430"/>
              <a:gd name="connsiteX92" fmla="*/ 4467166 w 9292385"/>
              <a:gd name="connsiteY92" fmla="*/ 126609 h 2584430"/>
              <a:gd name="connsiteX93" fmla="*/ 4115474 w 9292385"/>
              <a:gd name="connsiteY93" fmla="*/ 154744 h 2584430"/>
              <a:gd name="connsiteX94" fmla="*/ 4059203 w 9292385"/>
              <a:gd name="connsiteY94" fmla="*/ 182880 h 2584430"/>
              <a:gd name="connsiteX95" fmla="*/ 3918526 w 9292385"/>
              <a:gd name="connsiteY95" fmla="*/ 196947 h 2584430"/>
              <a:gd name="connsiteX96" fmla="*/ 3876323 w 9292385"/>
              <a:gd name="connsiteY96" fmla="*/ 211015 h 2584430"/>
              <a:gd name="connsiteX97" fmla="*/ 3046329 w 9292385"/>
              <a:gd name="connsiteY97" fmla="*/ 211015 h 2584430"/>
              <a:gd name="connsiteX98" fmla="*/ 2933788 w 9292385"/>
              <a:gd name="connsiteY98" fmla="*/ 168812 h 2584430"/>
              <a:gd name="connsiteX99" fmla="*/ 2835314 w 9292385"/>
              <a:gd name="connsiteY99" fmla="*/ 98474 h 2584430"/>
              <a:gd name="connsiteX100" fmla="*/ 2736840 w 9292385"/>
              <a:gd name="connsiteY100" fmla="*/ 56271 h 2584430"/>
              <a:gd name="connsiteX101" fmla="*/ 2694637 w 9292385"/>
              <a:gd name="connsiteY101" fmla="*/ 28135 h 2584430"/>
              <a:gd name="connsiteX102" fmla="*/ 2610231 w 9292385"/>
              <a:gd name="connsiteY102" fmla="*/ 14067 h 2584430"/>
              <a:gd name="connsiteX103" fmla="*/ 2553960 w 9292385"/>
              <a:gd name="connsiteY103" fmla="*/ 0 h 2584430"/>
              <a:gd name="connsiteX104" fmla="*/ 1906846 w 9292385"/>
              <a:gd name="connsiteY104" fmla="*/ 14067 h 2584430"/>
              <a:gd name="connsiteX105" fmla="*/ 1836508 w 9292385"/>
              <a:gd name="connsiteY105" fmla="*/ 56271 h 2584430"/>
              <a:gd name="connsiteX106" fmla="*/ 1780237 w 9292385"/>
              <a:gd name="connsiteY106" fmla="*/ 84406 h 2584430"/>
              <a:gd name="connsiteX107" fmla="*/ 1667696 w 9292385"/>
              <a:gd name="connsiteY107" fmla="*/ 154744 h 2584430"/>
              <a:gd name="connsiteX108" fmla="*/ 1639560 w 9292385"/>
              <a:gd name="connsiteY108" fmla="*/ 196947 h 2584430"/>
              <a:gd name="connsiteX109" fmla="*/ 1583289 w 9292385"/>
              <a:gd name="connsiteY109" fmla="*/ 253218 h 2584430"/>
              <a:gd name="connsiteX110" fmla="*/ 1555154 w 9292385"/>
              <a:gd name="connsiteY110" fmla="*/ 309489 h 2584430"/>
              <a:gd name="connsiteX111" fmla="*/ 1527019 w 9292385"/>
              <a:gd name="connsiteY111" fmla="*/ 393895 h 2584430"/>
              <a:gd name="connsiteX112" fmla="*/ 1484816 w 9292385"/>
              <a:gd name="connsiteY112" fmla="*/ 436098 h 2584430"/>
              <a:gd name="connsiteX113" fmla="*/ 1456680 w 9292385"/>
              <a:gd name="connsiteY113" fmla="*/ 520504 h 2584430"/>
              <a:gd name="connsiteX114" fmla="*/ 1442613 w 9292385"/>
              <a:gd name="connsiteY114" fmla="*/ 633046 h 2584430"/>
              <a:gd name="connsiteX115" fmla="*/ 1414477 w 9292385"/>
              <a:gd name="connsiteY115" fmla="*/ 675249 h 2584430"/>
              <a:gd name="connsiteX116" fmla="*/ 1316003 w 9292385"/>
              <a:gd name="connsiteY116" fmla="*/ 829994 h 2584430"/>
              <a:gd name="connsiteX117" fmla="*/ 1217529 w 9292385"/>
              <a:gd name="connsiteY117" fmla="*/ 689317 h 2584430"/>
              <a:gd name="connsiteX118" fmla="*/ 1147191 w 9292385"/>
              <a:gd name="connsiteY118" fmla="*/ 633046 h 2584430"/>
              <a:gd name="connsiteX119" fmla="*/ 1048717 w 9292385"/>
              <a:gd name="connsiteY119" fmla="*/ 520504 h 2584430"/>
              <a:gd name="connsiteX120" fmla="*/ 1006514 w 9292385"/>
              <a:gd name="connsiteY120" fmla="*/ 492369 h 2584430"/>
              <a:gd name="connsiteX121" fmla="*/ 893973 w 9292385"/>
              <a:gd name="connsiteY121" fmla="*/ 422031 h 2584430"/>
              <a:gd name="connsiteX122" fmla="*/ 837702 w 9292385"/>
              <a:gd name="connsiteY122" fmla="*/ 407963 h 2584430"/>
              <a:gd name="connsiteX123" fmla="*/ 795499 w 9292385"/>
              <a:gd name="connsiteY123" fmla="*/ 393895 h 2584430"/>
              <a:gd name="connsiteX124" fmla="*/ 640754 w 9292385"/>
              <a:gd name="connsiteY124" fmla="*/ 407963 h 2584430"/>
              <a:gd name="connsiteX125" fmla="*/ 162453 w 9292385"/>
              <a:gd name="connsiteY125" fmla="*/ 422031 h 2584430"/>
              <a:gd name="connsiteX126" fmla="*/ 106182 w 9292385"/>
              <a:gd name="connsiteY126" fmla="*/ 450166 h 2584430"/>
              <a:gd name="connsiteX127" fmla="*/ 49911 w 9292385"/>
              <a:gd name="connsiteY127" fmla="*/ 464234 h 2584430"/>
              <a:gd name="connsiteX128" fmla="*/ 21776 w 9292385"/>
              <a:gd name="connsiteY128" fmla="*/ 506437 h 2584430"/>
              <a:gd name="connsiteX129" fmla="*/ 7708 w 9292385"/>
              <a:gd name="connsiteY129" fmla="*/ 548640 h 2584430"/>
              <a:gd name="connsiteX130" fmla="*/ 63979 w 9292385"/>
              <a:gd name="connsiteY130" fmla="*/ 942535 h 2584430"/>
              <a:gd name="connsiteX131" fmla="*/ 78046 w 9292385"/>
              <a:gd name="connsiteY131" fmla="*/ 1069144 h 258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9292385" h="2584430">
                <a:moveTo>
                  <a:pt x="78046" y="703384"/>
                </a:moveTo>
                <a:cubicBezTo>
                  <a:pt x="73357" y="811236"/>
                  <a:pt x="71670" y="919261"/>
                  <a:pt x="63979" y="1026941"/>
                </a:cubicBezTo>
                <a:cubicBezTo>
                  <a:pt x="62275" y="1050791"/>
                  <a:pt x="53292" y="1073610"/>
                  <a:pt x="49911" y="1097280"/>
                </a:cubicBezTo>
                <a:cubicBezTo>
                  <a:pt x="39218" y="1172132"/>
                  <a:pt x="32469" y="1247511"/>
                  <a:pt x="21776" y="1322363"/>
                </a:cubicBezTo>
                <a:lnTo>
                  <a:pt x="7708" y="1420837"/>
                </a:lnTo>
                <a:cubicBezTo>
                  <a:pt x="12397" y="1622474"/>
                  <a:pt x="14024" y="1824205"/>
                  <a:pt x="21776" y="2025747"/>
                </a:cubicBezTo>
                <a:cubicBezTo>
                  <a:pt x="23076" y="2059554"/>
                  <a:pt x="27445" y="2149628"/>
                  <a:pt x="49911" y="2194560"/>
                </a:cubicBezTo>
                <a:cubicBezTo>
                  <a:pt x="57472" y="2209682"/>
                  <a:pt x="70485" y="2221641"/>
                  <a:pt x="78046" y="2236763"/>
                </a:cubicBezTo>
                <a:cubicBezTo>
                  <a:pt x="80860" y="2242390"/>
                  <a:pt x="122386" y="2354424"/>
                  <a:pt x="134317" y="2363372"/>
                </a:cubicBezTo>
                <a:cubicBezTo>
                  <a:pt x="158043" y="2381166"/>
                  <a:pt x="190588" y="2382129"/>
                  <a:pt x="218723" y="2391507"/>
                </a:cubicBezTo>
                <a:lnTo>
                  <a:pt x="1752102" y="2363372"/>
                </a:lnTo>
                <a:cubicBezTo>
                  <a:pt x="1771414" y="2362452"/>
                  <a:pt x="1789264" y="2352244"/>
                  <a:pt x="1808373" y="2349304"/>
                </a:cubicBezTo>
                <a:cubicBezTo>
                  <a:pt x="1850342" y="2342847"/>
                  <a:pt x="1892779" y="2339926"/>
                  <a:pt x="1934982" y="2335237"/>
                </a:cubicBezTo>
                <a:cubicBezTo>
                  <a:pt x="2232730" y="2186360"/>
                  <a:pt x="1993897" y="2294933"/>
                  <a:pt x="2807179" y="2321169"/>
                </a:cubicBezTo>
                <a:cubicBezTo>
                  <a:pt x="2868964" y="2323162"/>
                  <a:pt x="2870293" y="2351828"/>
                  <a:pt x="2933788" y="2363372"/>
                </a:cubicBezTo>
                <a:cubicBezTo>
                  <a:pt x="3086259" y="2391094"/>
                  <a:pt x="3272509" y="2397892"/>
                  <a:pt x="3426157" y="2405575"/>
                </a:cubicBezTo>
                <a:lnTo>
                  <a:pt x="3735646" y="2419643"/>
                </a:lnTo>
                <a:cubicBezTo>
                  <a:pt x="3932227" y="2444216"/>
                  <a:pt x="3791675" y="2429005"/>
                  <a:pt x="4073271" y="2447778"/>
                </a:cubicBezTo>
                <a:cubicBezTo>
                  <a:pt x="4455191" y="2473239"/>
                  <a:pt x="4102624" y="2456067"/>
                  <a:pt x="4678182" y="2475914"/>
                </a:cubicBezTo>
                <a:cubicBezTo>
                  <a:pt x="5003744" y="2584430"/>
                  <a:pt x="4733630" y="2499569"/>
                  <a:pt x="5620717" y="2475914"/>
                </a:cubicBezTo>
                <a:cubicBezTo>
                  <a:pt x="5733495" y="2472907"/>
                  <a:pt x="5782181" y="2457699"/>
                  <a:pt x="5888003" y="2447778"/>
                </a:cubicBezTo>
                <a:cubicBezTo>
                  <a:pt x="6000442" y="2437237"/>
                  <a:pt x="6113086" y="2429021"/>
                  <a:pt x="6225628" y="2419643"/>
                </a:cubicBezTo>
                <a:cubicBezTo>
                  <a:pt x="6244385" y="2414954"/>
                  <a:pt x="6262828" y="2408754"/>
                  <a:pt x="6281899" y="2405575"/>
                </a:cubicBezTo>
                <a:cubicBezTo>
                  <a:pt x="6440972" y="2379062"/>
                  <a:pt x="6346094" y="2407621"/>
                  <a:pt x="6436643" y="2377440"/>
                </a:cubicBezTo>
                <a:cubicBezTo>
                  <a:pt x="6524669" y="2318754"/>
                  <a:pt x="6453651" y="2356406"/>
                  <a:pt x="6633591" y="2335237"/>
                </a:cubicBezTo>
                <a:cubicBezTo>
                  <a:pt x="6661919" y="2331904"/>
                  <a:pt x="6689484" y="2321950"/>
                  <a:pt x="6717997" y="2321169"/>
                </a:cubicBezTo>
                <a:cubicBezTo>
                  <a:pt x="7032093" y="2312563"/>
                  <a:pt x="7346354" y="2311790"/>
                  <a:pt x="7660533" y="2307101"/>
                </a:cubicBezTo>
                <a:cubicBezTo>
                  <a:pt x="8401733" y="2193072"/>
                  <a:pt x="7902948" y="2252354"/>
                  <a:pt x="9165776" y="2236763"/>
                </a:cubicBezTo>
                <a:cubicBezTo>
                  <a:pt x="9195094" y="2226990"/>
                  <a:pt x="9241072" y="2213874"/>
                  <a:pt x="9264249" y="2194560"/>
                </a:cubicBezTo>
                <a:cubicBezTo>
                  <a:pt x="9277238" y="2183736"/>
                  <a:pt x="9283006" y="2166425"/>
                  <a:pt x="9292385" y="2152357"/>
                </a:cubicBezTo>
                <a:cubicBezTo>
                  <a:pt x="9283006" y="1735015"/>
                  <a:pt x="9277288" y="1317575"/>
                  <a:pt x="9264249" y="900332"/>
                </a:cubicBezTo>
                <a:cubicBezTo>
                  <a:pt x="9263213" y="867190"/>
                  <a:pt x="9254564" y="834725"/>
                  <a:pt x="9250182" y="801858"/>
                </a:cubicBezTo>
                <a:cubicBezTo>
                  <a:pt x="9245186" y="764384"/>
                  <a:pt x="9239537" y="726967"/>
                  <a:pt x="9236114" y="689317"/>
                </a:cubicBezTo>
                <a:cubicBezTo>
                  <a:pt x="9230155" y="623771"/>
                  <a:pt x="9229590" y="557752"/>
                  <a:pt x="9222046" y="492369"/>
                </a:cubicBezTo>
                <a:cubicBezTo>
                  <a:pt x="9215507" y="435698"/>
                  <a:pt x="9201979" y="380030"/>
                  <a:pt x="9193911" y="323557"/>
                </a:cubicBezTo>
                <a:cubicBezTo>
                  <a:pt x="9189222" y="290732"/>
                  <a:pt x="9185294" y="257790"/>
                  <a:pt x="9179843" y="225083"/>
                </a:cubicBezTo>
                <a:cubicBezTo>
                  <a:pt x="9173083" y="184520"/>
                  <a:pt x="9173358" y="130644"/>
                  <a:pt x="9123573" y="112541"/>
                </a:cubicBezTo>
                <a:cubicBezTo>
                  <a:pt x="9088043" y="99621"/>
                  <a:pt x="9048545" y="103163"/>
                  <a:pt x="9011031" y="98474"/>
                </a:cubicBezTo>
                <a:cubicBezTo>
                  <a:pt x="8977582" y="87324"/>
                  <a:pt x="8947885" y="76226"/>
                  <a:pt x="8912557" y="70338"/>
                </a:cubicBezTo>
                <a:cubicBezTo>
                  <a:pt x="8875266" y="64123"/>
                  <a:pt x="8837530" y="60960"/>
                  <a:pt x="8800016" y="56271"/>
                </a:cubicBezTo>
                <a:lnTo>
                  <a:pt x="8631203" y="70338"/>
                </a:lnTo>
                <a:cubicBezTo>
                  <a:pt x="8560901" y="75545"/>
                  <a:pt x="8490251" y="76621"/>
                  <a:pt x="8420188" y="84406"/>
                </a:cubicBezTo>
                <a:cubicBezTo>
                  <a:pt x="8405450" y="86044"/>
                  <a:pt x="8392801" y="97869"/>
                  <a:pt x="8377985" y="98474"/>
                </a:cubicBezTo>
                <a:cubicBezTo>
                  <a:pt x="8162409" y="107273"/>
                  <a:pt x="7946576" y="107852"/>
                  <a:pt x="7730871" y="112541"/>
                </a:cubicBezTo>
                <a:cubicBezTo>
                  <a:pt x="7615371" y="151042"/>
                  <a:pt x="7798814" y="92958"/>
                  <a:pt x="7576126" y="140677"/>
                </a:cubicBezTo>
                <a:cubicBezTo>
                  <a:pt x="7547127" y="146891"/>
                  <a:pt x="7491720" y="168812"/>
                  <a:pt x="7491720" y="168812"/>
                </a:cubicBezTo>
                <a:cubicBezTo>
                  <a:pt x="7487031" y="182880"/>
                  <a:pt x="7477653" y="196186"/>
                  <a:pt x="7477653" y="211015"/>
                </a:cubicBezTo>
                <a:cubicBezTo>
                  <a:pt x="7477653" y="263378"/>
                  <a:pt x="7482528" y="343939"/>
                  <a:pt x="7547991" y="365760"/>
                </a:cubicBezTo>
                <a:lnTo>
                  <a:pt x="7632397" y="393895"/>
                </a:lnTo>
                <a:lnTo>
                  <a:pt x="7674600" y="407963"/>
                </a:lnTo>
                <a:cubicBezTo>
                  <a:pt x="7655843" y="412652"/>
                  <a:pt x="7637626" y="420825"/>
                  <a:pt x="7618329" y="422031"/>
                </a:cubicBezTo>
                <a:cubicBezTo>
                  <a:pt x="7487203" y="430226"/>
                  <a:pt x="7349074" y="394551"/>
                  <a:pt x="7224434" y="436098"/>
                </a:cubicBezTo>
                <a:cubicBezTo>
                  <a:pt x="7188568" y="448053"/>
                  <a:pt x="7255414" y="506471"/>
                  <a:pt x="7280705" y="534572"/>
                </a:cubicBezTo>
                <a:cubicBezTo>
                  <a:pt x="7298996" y="554896"/>
                  <a:pt x="7328794" y="560882"/>
                  <a:pt x="7351043" y="576775"/>
                </a:cubicBezTo>
                <a:cubicBezTo>
                  <a:pt x="7418628" y="625051"/>
                  <a:pt x="7334214" y="589923"/>
                  <a:pt x="7421382" y="618978"/>
                </a:cubicBezTo>
                <a:cubicBezTo>
                  <a:pt x="7407314" y="623667"/>
                  <a:pt x="7394008" y="633046"/>
                  <a:pt x="7379179" y="633046"/>
                </a:cubicBezTo>
                <a:cubicBezTo>
                  <a:pt x="6950835" y="633046"/>
                  <a:pt x="7046211" y="648044"/>
                  <a:pt x="6830539" y="604911"/>
                </a:cubicBezTo>
                <a:cubicBezTo>
                  <a:pt x="6825850" y="590843"/>
                  <a:pt x="6818726" y="577364"/>
                  <a:pt x="6816471" y="562707"/>
                </a:cubicBezTo>
                <a:cubicBezTo>
                  <a:pt x="6809305" y="516129"/>
                  <a:pt x="6826148" y="462737"/>
                  <a:pt x="6802403" y="422031"/>
                </a:cubicBezTo>
                <a:cubicBezTo>
                  <a:pt x="6793424" y="406639"/>
                  <a:pt x="6685638" y="388794"/>
                  <a:pt x="6661726" y="379827"/>
                </a:cubicBezTo>
                <a:cubicBezTo>
                  <a:pt x="6642091" y="372464"/>
                  <a:pt x="6624213" y="361070"/>
                  <a:pt x="6605456" y="351692"/>
                </a:cubicBezTo>
                <a:cubicBezTo>
                  <a:pt x="6600767" y="370449"/>
                  <a:pt x="6593523" y="388747"/>
                  <a:pt x="6591388" y="407963"/>
                </a:cubicBezTo>
                <a:cubicBezTo>
                  <a:pt x="6584120" y="473377"/>
                  <a:pt x="6588140" y="539990"/>
                  <a:pt x="6577320" y="604911"/>
                </a:cubicBezTo>
                <a:cubicBezTo>
                  <a:pt x="6568366" y="658637"/>
                  <a:pt x="6548130" y="655465"/>
                  <a:pt x="6521049" y="689317"/>
                </a:cubicBezTo>
                <a:cubicBezTo>
                  <a:pt x="6510487" y="702519"/>
                  <a:pt x="6502292" y="717452"/>
                  <a:pt x="6492914" y="731520"/>
                </a:cubicBezTo>
                <a:cubicBezTo>
                  <a:pt x="6422576" y="726831"/>
                  <a:pt x="6350476" y="733780"/>
                  <a:pt x="6281899" y="717452"/>
                </a:cubicBezTo>
                <a:cubicBezTo>
                  <a:pt x="6249004" y="709620"/>
                  <a:pt x="6197493" y="661181"/>
                  <a:pt x="6197493" y="661181"/>
                </a:cubicBezTo>
                <a:cubicBezTo>
                  <a:pt x="6192804" y="647113"/>
                  <a:pt x="6180987" y="633605"/>
                  <a:pt x="6183425" y="618978"/>
                </a:cubicBezTo>
                <a:cubicBezTo>
                  <a:pt x="6190911" y="574062"/>
                  <a:pt x="6220845" y="573680"/>
                  <a:pt x="6253763" y="562707"/>
                </a:cubicBezTo>
                <a:cubicBezTo>
                  <a:pt x="6297366" y="519106"/>
                  <a:pt x="6313473" y="520414"/>
                  <a:pt x="6239696" y="436098"/>
                </a:cubicBezTo>
                <a:cubicBezTo>
                  <a:pt x="6226964" y="421548"/>
                  <a:pt x="6202299" y="426225"/>
                  <a:pt x="6183425" y="422031"/>
                </a:cubicBezTo>
                <a:cubicBezTo>
                  <a:pt x="6160084" y="416844"/>
                  <a:pt x="6136283" y="413762"/>
                  <a:pt x="6113086" y="407963"/>
                </a:cubicBezTo>
                <a:cubicBezTo>
                  <a:pt x="6098700" y="404366"/>
                  <a:pt x="6085424" y="396803"/>
                  <a:pt x="6070883" y="393895"/>
                </a:cubicBezTo>
                <a:cubicBezTo>
                  <a:pt x="6038369" y="387392"/>
                  <a:pt x="6005234" y="384516"/>
                  <a:pt x="5972409" y="379827"/>
                </a:cubicBezTo>
                <a:cubicBezTo>
                  <a:pt x="5958341" y="375138"/>
                  <a:pt x="5945035" y="365760"/>
                  <a:pt x="5930206" y="365760"/>
                </a:cubicBezTo>
                <a:cubicBezTo>
                  <a:pt x="5873740" y="365760"/>
                  <a:pt x="5815800" y="364714"/>
                  <a:pt x="5761394" y="379827"/>
                </a:cubicBezTo>
                <a:cubicBezTo>
                  <a:pt x="5724354" y="390116"/>
                  <a:pt x="5627398" y="475313"/>
                  <a:pt x="5606649" y="506437"/>
                </a:cubicBezTo>
                <a:cubicBezTo>
                  <a:pt x="5597271" y="520505"/>
                  <a:pt x="5590469" y="536685"/>
                  <a:pt x="5578514" y="548640"/>
                </a:cubicBezTo>
                <a:cubicBezTo>
                  <a:pt x="5566559" y="560595"/>
                  <a:pt x="5551761" y="569908"/>
                  <a:pt x="5536311" y="576775"/>
                </a:cubicBezTo>
                <a:cubicBezTo>
                  <a:pt x="5509210" y="588820"/>
                  <a:pt x="5451905" y="604911"/>
                  <a:pt x="5451905" y="604911"/>
                </a:cubicBezTo>
                <a:cubicBezTo>
                  <a:pt x="5431246" y="603620"/>
                  <a:pt x="5254895" y="611913"/>
                  <a:pt x="5184619" y="576775"/>
                </a:cubicBezTo>
                <a:cubicBezTo>
                  <a:pt x="5083114" y="526022"/>
                  <a:pt x="5209452" y="569827"/>
                  <a:pt x="5086145" y="520504"/>
                </a:cubicBezTo>
                <a:cubicBezTo>
                  <a:pt x="5058609" y="509490"/>
                  <a:pt x="5030145" y="500891"/>
                  <a:pt x="5001739" y="492369"/>
                </a:cubicBezTo>
                <a:cubicBezTo>
                  <a:pt x="4983220" y="486813"/>
                  <a:pt x="4963571" y="485090"/>
                  <a:pt x="4945468" y="478301"/>
                </a:cubicBezTo>
                <a:cubicBezTo>
                  <a:pt x="4922322" y="469621"/>
                  <a:pt x="4876290" y="438352"/>
                  <a:pt x="4846994" y="436098"/>
                </a:cubicBezTo>
                <a:cubicBezTo>
                  <a:pt x="4739358" y="427818"/>
                  <a:pt x="4631289" y="426720"/>
                  <a:pt x="4523437" y="422031"/>
                </a:cubicBezTo>
                <a:cubicBezTo>
                  <a:pt x="4403877" y="382177"/>
                  <a:pt x="4549655" y="437761"/>
                  <a:pt x="4453099" y="379827"/>
                </a:cubicBezTo>
                <a:cubicBezTo>
                  <a:pt x="4440384" y="372198"/>
                  <a:pt x="4424964" y="370449"/>
                  <a:pt x="4410896" y="365760"/>
                </a:cubicBezTo>
                <a:cubicBezTo>
                  <a:pt x="4546884" y="361071"/>
                  <a:pt x="4689318" y="393330"/>
                  <a:pt x="4818859" y="351692"/>
                </a:cubicBezTo>
                <a:cubicBezTo>
                  <a:pt x="4854851" y="340123"/>
                  <a:pt x="4821698" y="272965"/>
                  <a:pt x="4804791" y="239151"/>
                </a:cubicBezTo>
                <a:cubicBezTo>
                  <a:pt x="4796308" y="222185"/>
                  <a:pt x="4725246" y="205059"/>
                  <a:pt x="4706317" y="196947"/>
                </a:cubicBezTo>
                <a:cubicBezTo>
                  <a:pt x="4660007" y="177100"/>
                  <a:pt x="4653518" y="164894"/>
                  <a:pt x="4607843" y="154744"/>
                </a:cubicBezTo>
                <a:cubicBezTo>
                  <a:pt x="4297444" y="85767"/>
                  <a:pt x="4691368" y="182661"/>
                  <a:pt x="4467166" y="126609"/>
                </a:cubicBezTo>
                <a:cubicBezTo>
                  <a:pt x="4349935" y="135987"/>
                  <a:pt x="4231976" y="138675"/>
                  <a:pt x="4115474" y="154744"/>
                </a:cubicBezTo>
                <a:cubicBezTo>
                  <a:pt x="4094700" y="157609"/>
                  <a:pt x="4079709" y="178486"/>
                  <a:pt x="4059203" y="182880"/>
                </a:cubicBezTo>
                <a:cubicBezTo>
                  <a:pt x="4013123" y="192754"/>
                  <a:pt x="3965418" y="192258"/>
                  <a:pt x="3918526" y="196947"/>
                </a:cubicBezTo>
                <a:cubicBezTo>
                  <a:pt x="3904458" y="201636"/>
                  <a:pt x="3890912" y="208362"/>
                  <a:pt x="3876323" y="211015"/>
                </a:cubicBezTo>
                <a:cubicBezTo>
                  <a:pt x="3625129" y="256688"/>
                  <a:pt x="3177123" y="213580"/>
                  <a:pt x="3046329" y="211015"/>
                </a:cubicBezTo>
                <a:cubicBezTo>
                  <a:pt x="2992323" y="197513"/>
                  <a:pt x="2982829" y="199462"/>
                  <a:pt x="2933788" y="168812"/>
                </a:cubicBezTo>
                <a:cubicBezTo>
                  <a:pt x="2908296" y="152879"/>
                  <a:pt x="2865077" y="113356"/>
                  <a:pt x="2835314" y="98474"/>
                </a:cubicBezTo>
                <a:cubicBezTo>
                  <a:pt x="2677506" y="19570"/>
                  <a:pt x="2941729" y="173351"/>
                  <a:pt x="2736840" y="56271"/>
                </a:cubicBezTo>
                <a:cubicBezTo>
                  <a:pt x="2722160" y="47883"/>
                  <a:pt x="2710677" y="33482"/>
                  <a:pt x="2694637" y="28135"/>
                </a:cubicBezTo>
                <a:cubicBezTo>
                  <a:pt x="2667577" y="19115"/>
                  <a:pt x="2638201" y="19661"/>
                  <a:pt x="2610231" y="14067"/>
                </a:cubicBezTo>
                <a:cubicBezTo>
                  <a:pt x="2591272" y="10275"/>
                  <a:pt x="2572717" y="4689"/>
                  <a:pt x="2553960" y="0"/>
                </a:cubicBezTo>
                <a:lnTo>
                  <a:pt x="1906846" y="14067"/>
                </a:lnTo>
                <a:cubicBezTo>
                  <a:pt x="1854668" y="16197"/>
                  <a:pt x="1872796" y="32079"/>
                  <a:pt x="1836508" y="56271"/>
                </a:cubicBezTo>
                <a:cubicBezTo>
                  <a:pt x="1819059" y="67904"/>
                  <a:pt x="1798351" y="73839"/>
                  <a:pt x="1780237" y="84406"/>
                </a:cubicBezTo>
                <a:cubicBezTo>
                  <a:pt x="1742025" y="106696"/>
                  <a:pt x="1667696" y="154744"/>
                  <a:pt x="1667696" y="154744"/>
                </a:cubicBezTo>
                <a:cubicBezTo>
                  <a:pt x="1658317" y="168812"/>
                  <a:pt x="1650563" y="184110"/>
                  <a:pt x="1639560" y="196947"/>
                </a:cubicBezTo>
                <a:cubicBezTo>
                  <a:pt x="1622297" y="217087"/>
                  <a:pt x="1599205" y="231997"/>
                  <a:pt x="1583289" y="253218"/>
                </a:cubicBezTo>
                <a:cubicBezTo>
                  <a:pt x="1570707" y="269995"/>
                  <a:pt x="1562942" y="290018"/>
                  <a:pt x="1555154" y="309489"/>
                </a:cubicBezTo>
                <a:cubicBezTo>
                  <a:pt x="1544140" y="337025"/>
                  <a:pt x="1547990" y="372924"/>
                  <a:pt x="1527019" y="393895"/>
                </a:cubicBezTo>
                <a:lnTo>
                  <a:pt x="1484816" y="436098"/>
                </a:lnTo>
                <a:cubicBezTo>
                  <a:pt x="1475437" y="464233"/>
                  <a:pt x="1462894" y="491505"/>
                  <a:pt x="1456680" y="520504"/>
                </a:cubicBezTo>
                <a:cubicBezTo>
                  <a:pt x="1448759" y="557471"/>
                  <a:pt x="1452560" y="596572"/>
                  <a:pt x="1442613" y="633046"/>
                </a:cubicBezTo>
                <a:cubicBezTo>
                  <a:pt x="1438164" y="649358"/>
                  <a:pt x="1422573" y="660406"/>
                  <a:pt x="1414477" y="675249"/>
                </a:cubicBezTo>
                <a:cubicBezTo>
                  <a:pt x="1336274" y="818620"/>
                  <a:pt x="1394046" y="751951"/>
                  <a:pt x="1316003" y="829994"/>
                </a:cubicBezTo>
                <a:cubicBezTo>
                  <a:pt x="1174698" y="688687"/>
                  <a:pt x="1298428" y="830890"/>
                  <a:pt x="1217529" y="689317"/>
                </a:cubicBezTo>
                <a:cubicBezTo>
                  <a:pt x="1202203" y="662496"/>
                  <a:pt x="1168862" y="651621"/>
                  <a:pt x="1147191" y="633046"/>
                </a:cubicBezTo>
                <a:cubicBezTo>
                  <a:pt x="993764" y="501538"/>
                  <a:pt x="1178056" y="649843"/>
                  <a:pt x="1048717" y="520504"/>
                </a:cubicBezTo>
                <a:cubicBezTo>
                  <a:pt x="1036762" y="508549"/>
                  <a:pt x="1020272" y="502196"/>
                  <a:pt x="1006514" y="492369"/>
                </a:cubicBezTo>
                <a:cubicBezTo>
                  <a:pt x="957594" y="457426"/>
                  <a:pt x="949634" y="442904"/>
                  <a:pt x="893973" y="422031"/>
                </a:cubicBezTo>
                <a:cubicBezTo>
                  <a:pt x="875870" y="415242"/>
                  <a:pt x="856292" y="413275"/>
                  <a:pt x="837702" y="407963"/>
                </a:cubicBezTo>
                <a:cubicBezTo>
                  <a:pt x="823444" y="403889"/>
                  <a:pt x="809567" y="398584"/>
                  <a:pt x="795499" y="393895"/>
                </a:cubicBezTo>
                <a:cubicBezTo>
                  <a:pt x="743917" y="398584"/>
                  <a:pt x="692497" y="405663"/>
                  <a:pt x="640754" y="407963"/>
                </a:cubicBezTo>
                <a:cubicBezTo>
                  <a:pt x="481409" y="415045"/>
                  <a:pt x="321461" y="409478"/>
                  <a:pt x="162453" y="422031"/>
                </a:cubicBezTo>
                <a:cubicBezTo>
                  <a:pt x="141547" y="423681"/>
                  <a:pt x="125818" y="442803"/>
                  <a:pt x="106182" y="450166"/>
                </a:cubicBezTo>
                <a:cubicBezTo>
                  <a:pt x="88079" y="456955"/>
                  <a:pt x="68668" y="459545"/>
                  <a:pt x="49911" y="464234"/>
                </a:cubicBezTo>
                <a:cubicBezTo>
                  <a:pt x="40533" y="478302"/>
                  <a:pt x="29337" y="491315"/>
                  <a:pt x="21776" y="506437"/>
                </a:cubicBezTo>
                <a:cubicBezTo>
                  <a:pt x="15144" y="519700"/>
                  <a:pt x="7138" y="533822"/>
                  <a:pt x="7708" y="548640"/>
                </a:cubicBezTo>
                <a:cubicBezTo>
                  <a:pt x="19321" y="850581"/>
                  <a:pt x="0" y="782591"/>
                  <a:pt x="63979" y="942535"/>
                </a:cubicBezTo>
                <a:cubicBezTo>
                  <a:pt x="80359" y="1040817"/>
                  <a:pt x="78046" y="998418"/>
                  <a:pt x="78046" y="1069144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460" name="Picture 4" descr="F:\ФЛЕШКА\Гифы\атмосфера.files\nat2.files\sun_tu4a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0" y="-136526"/>
            <a:ext cx="2229018" cy="1981349"/>
          </a:xfrm>
          <a:prstGeom prst="rect">
            <a:avLst/>
          </a:prstGeom>
          <a:noFill/>
        </p:spPr>
      </p:pic>
      <p:pic>
        <p:nvPicPr>
          <p:cNvPr id="19462" name="Picture 6" descr="F:\ФЛЕШКА\Гифы\насекомые.files\insects3.files\Ins2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32856"/>
            <a:ext cx="1524000" cy="1143000"/>
          </a:xfrm>
          <a:prstGeom prst="rect">
            <a:avLst/>
          </a:prstGeom>
          <a:noFill/>
        </p:spPr>
      </p:pic>
      <p:pic>
        <p:nvPicPr>
          <p:cNvPr id="19464" name="Picture 8" descr="F:\ФЛЕШКА\Гифы\насекомые.files\insects3.files\Ins2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404664"/>
            <a:ext cx="1524000" cy="1143000"/>
          </a:xfrm>
          <a:prstGeom prst="rect">
            <a:avLst/>
          </a:prstGeom>
          <a:noFill/>
        </p:spPr>
      </p:pic>
      <p:pic>
        <p:nvPicPr>
          <p:cNvPr id="13" name="Picture 6" descr="F:\ФЛЕШКА\Гифы\насекомые.files\insects3.files\Ins2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284984"/>
            <a:ext cx="1524000" cy="1143000"/>
          </a:xfrm>
          <a:prstGeom prst="rect">
            <a:avLst/>
          </a:prstGeom>
          <a:noFill/>
        </p:spPr>
      </p:pic>
      <p:pic>
        <p:nvPicPr>
          <p:cNvPr id="14" name="Picture 8" descr="F:\ФЛЕШКА\Гифы\насекомые.files\insects3.files\Ins2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2348880"/>
            <a:ext cx="1524000" cy="1143000"/>
          </a:xfrm>
          <a:prstGeom prst="rect">
            <a:avLst/>
          </a:prstGeom>
          <a:noFill/>
        </p:spPr>
      </p:pic>
      <p:pic>
        <p:nvPicPr>
          <p:cNvPr id="15" name="Picture 8" descr="F:\ФЛЕШКА\Гифы\насекомые.files\insects3.files\Ins2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0" y="1196752"/>
            <a:ext cx="1524000" cy="1143000"/>
          </a:xfrm>
          <a:prstGeom prst="rect">
            <a:avLst/>
          </a:prstGeom>
          <a:noFill/>
        </p:spPr>
      </p:pic>
      <p:pic>
        <p:nvPicPr>
          <p:cNvPr id="19466" name="Picture 10" descr="F:\ФЛЕШКА\Гифы\АНИМИРОВАННЫЕ ГИФЫ --- цветочные1.files\flowers1.files\2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3516505"/>
            <a:ext cx="2520280" cy="334149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028" name="Picture 4" descr="F:\анимированные\анимашки\05c3505b9f657b4bcb77c2ba1654d85f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933056"/>
            <a:ext cx="1495425" cy="1905000"/>
          </a:xfrm>
          <a:prstGeom prst="rect">
            <a:avLst/>
          </a:prstGeom>
          <a:noFill/>
        </p:spPr>
      </p:pic>
      <p:pic>
        <p:nvPicPr>
          <p:cNvPr id="1032" name="Picture 8" descr="F:\анимированные\анимашки\a0c21635e47649ec5bd36f41b1ee249f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221088"/>
            <a:ext cx="1543050" cy="1743075"/>
          </a:xfrm>
          <a:prstGeom prst="rect">
            <a:avLst/>
          </a:prstGeom>
          <a:noFill/>
        </p:spPr>
      </p:pic>
      <p:pic>
        <p:nvPicPr>
          <p:cNvPr id="1034" name="Picture 10" descr="F:\анимированные\анимашки\b0991bc015f76c4a9de35b3bc9d5aab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293096"/>
            <a:ext cx="1428750" cy="1495425"/>
          </a:xfrm>
          <a:prstGeom prst="rect">
            <a:avLst/>
          </a:prstGeom>
          <a:noFill/>
        </p:spPr>
      </p:pic>
      <p:pic>
        <p:nvPicPr>
          <p:cNvPr id="1036" name="Picture 12" descr="F:\ФЛЕШКА\Гифы\деревья.files\nat1.files\6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1628800"/>
            <a:ext cx="3528392" cy="4320480"/>
          </a:xfrm>
          <a:prstGeom prst="rect">
            <a:avLst/>
          </a:prstGeom>
          <a:noFill/>
        </p:spPr>
      </p:pic>
      <p:sp>
        <p:nvSpPr>
          <p:cNvPr id="15" name="Полилиния 14"/>
          <p:cNvSpPr/>
          <p:nvPr/>
        </p:nvSpPr>
        <p:spPr>
          <a:xfrm>
            <a:off x="-56271" y="5542671"/>
            <a:ext cx="9397851" cy="1622040"/>
          </a:xfrm>
          <a:custGeom>
            <a:avLst/>
            <a:gdLst>
              <a:gd name="connsiteX0" fmla="*/ 70339 w 9397851"/>
              <a:gd name="connsiteY0" fmla="*/ 154744 h 1622040"/>
              <a:gd name="connsiteX1" fmla="*/ 84406 w 9397851"/>
              <a:gd name="connsiteY1" fmla="*/ 801858 h 1622040"/>
              <a:gd name="connsiteX2" fmla="*/ 98474 w 9397851"/>
              <a:gd name="connsiteY2" fmla="*/ 900332 h 1622040"/>
              <a:gd name="connsiteX3" fmla="*/ 126609 w 9397851"/>
              <a:gd name="connsiteY3" fmla="*/ 1181686 h 1622040"/>
              <a:gd name="connsiteX4" fmla="*/ 140677 w 9397851"/>
              <a:gd name="connsiteY4" fmla="*/ 1308295 h 1622040"/>
              <a:gd name="connsiteX5" fmla="*/ 984739 w 9397851"/>
              <a:gd name="connsiteY5" fmla="*/ 1322363 h 1622040"/>
              <a:gd name="connsiteX6" fmla="*/ 1181686 w 9397851"/>
              <a:gd name="connsiteY6" fmla="*/ 1364566 h 1622040"/>
              <a:gd name="connsiteX7" fmla="*/ 4192173 w 9397851"/>
              <a:gd name="connsiteY7" fmla="*/ 1392701 h 1622040"/>
              <a:gd name="connsiteX8" fmla="*/ 6020973 w 9397851"/>
              <a:gd name="connsiteY8" fmla="*/ 1378634 h 1622040"/>
              <a:gd name="connsiteX9" fmla="*/ 6105379 w 9397851"/>
              <a:gd name="connsiteY9" fmla="*/ 1364566 h 1622040"/>
              <a:gd name="connsiteX10" fmla="*/ 6850966 w 9397851"/>
              <a:gd name="connsiteY10" fmla="*/ 1336431 h 1622040"/>
              <a:gd name="connsiteX11" fmla="*/ 7906043 w 9397851"/>
              <a:gd name="connsiteY11" fmla="*/ 1322363 h 1622040"/>
              <a:gd name="connsiteX12" fmla="*/ 8032653 w 9397851"/>
              <a:gd name="connsiteY12" fmla="*/ 1294227 h 1622040"/>
              <a:gd name="connsiteX13" fmla="*/ 8145194 w 9397851"/>
              <a:gd name="connsiteY13" fmla="*/ 1237957 h 1622040"/>
              <a:gd name="connsiteX14" fmla="*/ 8398413 w 9397851"/>
              <a:gd name="connsiteY14" fmla="*/ 1195754 h 1622040"/>
              <a:gd name="connsiteX15" fmla="*/ 8440616 w 9397851"/>
              <a:gd name="connsiteY15" fmla="*/ 1181686 h 1622040"/>
              <a:gd name="connsiteX16" fmla="*/ 8736037 w 9397851"/>
              <a:gd name="connsiteY16" fmla="*/ 1181686 h 1622040"/>
              <a:gd name="connsiteX17" fmla="*/ 8820443 w 9397851"/>
              <a:gd name="connsiteY17" fmla="*/ 1195754 h 1622040"/>
              <a:gd name="connsiteX18" fmla="*/ 8862646 w 9397851"/>
              <a:gd name="connsiteY18" fmla="*/ 1209821 h 1622040"/>
              <a:gd name="connsiteX19" fmla="*/ 8918917 w 9397851"/>
              <a:gd name="connsiteY19" fmla="*/ 1223889 h 1622040"/>
              <a:gd name="connsiteX20" fmla="*/ 9158068 w 9397851"/>
              <a:gd name="connsiteY20" fmla="*/ 1252024 h 1622040"/>
              <a:gd name="connsiteX21" fmla="*/ 9340948 w 9397851"/>
              <a:gd name="connsiteY21" fmla="*/ 1237957 h 1622040"/>
              <a:gd name="connsiteX22" fmla="*/ 9355016 w 9397851"/>
              <a:gd name="connsiteY22" fmla="*/ 1181686 h 1622040"/>
              <a:gd name="connsiteX23" fmla="*/ 9397219 w 9397851"/>
              <a:gd name="connsiteY23" fmla="*/ 1026941 h 1622040"/>
              <a:gd name="connsiteX24" fmla="*/ 9383151 w 9397851"/>
              <a:gd name="connsiteY24" fmla="*/ 773723 h 1622040"/>
              <a:gd name="connsiteX25" fmla="*/ 9369083 w 9397851"/>
              <a:gd name="connsiteY25" fmla="*/ 717452 h 1622040"/>
              <a:gd name="connsiteX26" fmla="*/ 9355016 w 9397851"/>
              <a:gd name="connsiteY26" fmla="*/ 675249 h 1622040"/>
              <a:gd name="connsiteX27" fmla="*/ 9298745 w 9397851"/>
              <a:gd name="connsiteY27" fmla="*/ 576775 h 1622040"/>
              <a:gd name="connsiteX28" fmla="*/ 9256542 w 9397851"/>
              <a:gd name="connsiteY28" fmla="*/ 520504 h 1622040"/>
              <a:gd name="connsiteX29" fmla="*/ 9186203 w 9397851"/>
              <a:gd name="connsiteY29" fmla="*/ 450166 h 1622040"/>
              <a:gd name="connsiteX30" fmla="*/ 9129933 w 9397851"/>
              <a:gd name="connsiteY30" fmla="*/ 379827 h 1622040"/>
              <a:gd name="connsiteX31" fmla="*/ 9087729 w 9397851"/>
              <a:gd name="connsiteY31" fmla="*/ 351692 h 1622040"/>
              <a:gd name="connsiteX32" fmla="*/ 9059594 w 9397851"/>
              <a:gd name="connsiteY32" fmla="*/ 309489 h 1622040"/>
              <a:gd name="connsiteX33" fmla="*/ 9017391 w 9397851"/>
              <a:gd name="connsiteY33" fmla="*/ 281354 h 1622040"/>
              <a:gd name="connsiteX34" fmla="*/ 8876714 w 9397851"/>
              <a:gd name="connsiteY34" fmla="*/ 225083 h 1622040"/>
              <a:gd name="connsiteX35" fmla="*/ 8750105 w 9397851"/>
              <a:gd name="connsiteY35" fmla="*/ 196947 h 1622040"/>
              <a:gd name="connsiteX36" fmla="*/ 8553157 w 9397851"/>
              <a:gd name="connsiteY36" fmla="*/ 168812 h 1622040"/>
              <a:gd name="connsiteX37" fmla="*/ 8454683 w 9397851"/>
              <a:gd name="connsiteY37" fmla="*/ 154744 h 1622040"/>
              <a:gd name="connsiteX38" fmla="*/ 7568419 w 9397851"/>
              <a:gd name="connsiteY38" fmla="*/ 168812 h 1622040"/>
              <a:gd name="connsiteX39" fmla="*/ 7512148 w 9397851"/>
              <a:gd name="connsiteY39" fmla="*/ 182880 h 1622040"/>
              <a:gd name="connsiteX40" fmla="*/ 7230794 w 9397851"/>
              <a:gd name="connsiteY40" fmla="*/ 211015 h 1622040"/>
              <a:gd name="connsiteX41" fmla="*/ 7019779 w 9397851"/>
              <a:gd name="connsiteY41" fmla="*/ 239151 h 1622040"/>
              <a:gd name="connsiteX42" fmla="*/ 6893169 w 9397851"/>
              <a:gd name="connsiteY42" fmla="*/ 253218 h 1622040"/>
              <a:gd name="connsiteX43" fmla="*/ 6822831 w 9397851"/>
              <a:gd name="connsiteY43" fmla="*/ 267286 h 1622040"/>
              <a:gd name="connsiteX44" fmla="*/ 5205046 w 9397851"/>
              <a:gd name="connsiteY44" fmla="*/ 281354 h 1622040"/>
              <a:gd name="connsiteX45" fmla="*/ 5036234 w 9397851"/>
              <a:gd name="connsiteY45" fmla="*/ 323557 h 1622040"/>
              <a:gd name="connsiteX46" fmla="*/ 4937760 w 9397851"/>
              <a:gd name="connsiteY46" fmla="*/ 337624 h 1622040"/>
              <a:gd name="connsiteX47" fmla="*/ 4825219 w 9397851"/>
              <a:gd name="connsiteY47" fmla="*/ 351692 h 1622040"/>
              <a:gd name="connsiteX48" fmla="*/ 4684542 w 9397851"/>
              <a:gd name="connsiteY48" fmla="*/ 379827 h 1622040"/>
              <a:gd name="connsiteX49" fmla="*/ 4600136 w 9397851"/>
              <a:gd name="connsiteY49" fmla="*/ 407963 h 1622040"/>
              <a:gd name="connsiteX50" fmla="*/ 4318782 w 9397851"/>
              <a:gd name="connsiteY50" fmla="*/ 393895 h 1622040"/>
              <a:gd name="connsiteX51" fmla="*/ 4276579 w 9397851"/>
              <a:gd name="connsiteY51" fmla="*/ 379827 h 1622040"/>
              <a:gd name="connsiteX52" fmla="*/ 4164037 w 9397851"/>
              <a:gd name="connsiteY52" fmla="*/ 351692 h 1622040"/>
              <a:gd name="connsiteX53" fmla="*/ 4107766 w 9397851"/>
              <a:gd name="connsiteY53" fmla="*/ 309489 h 1622040"/>
              <a:gd name="connsiteX54" fmla="*/ 4037428 w 9397851"/>
              <a:gd name="connsiteY54" fmla="*/ 295421 h 1622040"/>
              <a:gd name="connsiteX55" fmla="*/ 3981157 w 9397851"/>
              <a:gd name="connsiteY55" fmla="*/ 281354 h 1622040"/>
              <a:gd name="connsiteX56" fmla="*/ 3896751 w 9397851"/>
              <a:gd name="connsiteY56" fmla="*/ 267286 h 1622040"/>
              <a:gd name="connsiteX57" fmla="*/ 3826413 w 9397851"/>
              <a:gd name="connsiteY57" fmla="*/ 253218 h 1622040"/>
              <a:gd name="connsiteX58" fmla="*/ 3713871 w 9397851"/>
              <a:gd name="connsiteY58" fmla="*/ 211015 h 1622040"/>
              <a:gd name="connsiteX59" fmla="*/ 3657600 w 9397851"/>
              <a:gd name="connsiteY59" fmla="*/ 182880 h 1622040"/>
              <a:gd name="connsiteX60" fmla="*/ 3587262 w 9397851"/>
              <a:gd name="connsiteY60" fmla="*/ 168812 h 1622040"/>
              <a:gd name="connsiteX61" fmla="*/ 3545059 w 9397851"/>
              <a:gd name="connsiteY61" fmla="*/ 154744 h 1622040"/>
              <a:gd name="connsiteX62" fmla="*/ 3488788 w 9397851"/>
              <a:gd name="connsiteY62" fmla="*/ 140677 h 1622040"/>
              <a:gd name="connsiteX63" fmla="*/ 3404382 w 9397851"/>
              <a:gd name="connsiteY63" fmla="*/ 112541 h 1622040"/>
              <a:gd name="connsiteX64" fmla="*/ 3362179 w 9397851"/>
              <a:gd name="connsiteY64" fmla="*/ 98474 h 1622040"/>
              <a:gd name="connsiteX65" fmla="*/ 3263705 w 9397851"/>
              <a:gd name="connsiteY65" fmla="*/ 56271 h 1622040"/>
              <a:gd name="connsiteX66" fmla="*/ 3221502 w 9397851"/>
              <a:gd name="connsiteY66" fmla="*/ 28135 h 1622040"/>
              <a:gd name="connsiteX67" fmla="*/ 3137096 w 9397851"/>
              <a:gd name="connsiteY67" fmla="*/ 0 h 1622040"/>
              <a:gd name="connsiteX68" fmla="*/ 3010486 w 9397851"/>
              <a:gd name="connsiteY68" fmla="*/ 14067 h 1622040"/>
              <a:gd name="connsiteX69" fmla="*/ 2968283 w 9397851"/>
              <a:gd name="connsiteY69" fmla="*/ 28135 h 1622040"/>
              <a:gd name="connsiteX70" fmla="*/ 2869809 w 9397851"/>
              <a:gd name="connsiteY70" fmla="*/ 154744 h 1622040"/>
              <a:gd name="connsiteX71" fmla="*/ 2715065 w 9397851"/>
              <a:gd name="connsiteY71" fmla="*/ 253218 h 1622040"/>
              <a:gd name="connsiteX72" fmla="*/ 2644726 w 9397851"/>
              <a:gd name="connsiteY72" fmla="*/ 281354 h 1622040"/>
              <a:gd name="connsiteX73" fmla="*/ 1913206 w 9397851"/>
              <a:gd name="connsiteY73" fmla="*/ 309489 h 1622040"/>
              <a:gd name="connsiteX74" fmla="*/ 1519311 w 9397851"/>
              <a:gd name="connsiteY74" fmla="*/ 295421 h 1622040"/>
              <a:gd name="connsiteX75" fmla="*/ 1420837 w 9397851"/>
              <a:gd name="connsiteY75" fmla="*/ 267286 h 1622040"/>
              <a:gd name="connsiteX76" fmla="*/ 1378634 w 9397851"/>
              <a:gd name="connsiteY76" fmla="*/ 239151 h 1622040"/>
              <a:gd name="connsiteX77" fmla="*/ 1322363 w 9397851"/>
              <a:gd name="connsiteY77" fmla="*/ 225083 h 1622040"/>
              <a:gd name="connsiteX78" fmla="*/ 1237957 w 9397851"/>
              <a:gd name="connsiteY78" fmla="*/ 168812 h 1622040"/>
              <a:gd name="connsiteX79" fmla="*/ 1153551 w 9397851"/>
              <a:gd name="connsiteY79" fmla="*/ 140677 h 1622040"/>
              <a:gd name="connsiteX80" fmla="*/ 956603 w 9397851"/>
              <a:gd name="connsiteY80" fmla="*/ 154744 h 1622040"/>
              <a:gd name="connsiteX81" fmla="*/ 858129 w 9397851"/>
              <a:gd name="connsiteY81" fmla="*/ 182880 h 1622040"/>
              <a:gd name="connsiteX82" fmla="*/ 365760 w 9397851"/>
              <a:gd name="connsiteY82" fmla="*/ 168812 h 1622040"/>
              <a:gd name="connsiteX83" fmla="*/ 182880 w 9397851"/>
              <a:gd name="connsiteY83" fmla="*/ 154744 h 1622040"/>
              <a:gd name="connsiteX84" fmla="*/ 140677 w 9397851"/>
              <a:gd name="connsiteY84" fmla="*/ 140677 h 1622040"/>
              <a:gd name="connsiteX85" fmla="*/ 0 w 9397851"/>
              <a:gd name="connsiteY85" fmla="*/ 140677 h 162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9397851" h="1622040">
                <a:moveTo>
                  <a:pt x="70339" y="154744"/>
                </a:moveTo>
                <a:cubicBezTo>
                  <a:pt x="75028" y="370449"/>
                  <a:pt x="76270" y="586256"/>
                  <a:pt x="84406" y="801858"/>
                </a:cubicBezTo>
                <a:cubicBezTo>
                  <a:pt x="85656" y="834992"/>
                  <a:pt x="95003" y="867356"/>
                  <a:pt x="98474" y="900332"/>
                </a:cubicBezTo>
                <a:cubicBezTo>
                  <a:pt x="174445" y="1622040"/>
                  <a:pt x="66194" y="668155"/>
                  <a:pt x="126609" y="1181686"/>
                </a:cubicBezTo>
                <a:cubicBezTo>
                  <a:pt x="131570" y="1223858"/>
                  <a:pt x="98774" y="1301426"/>
                  <a:pt x="140677" y="1308295"/>
                </a:cubicBezTo>
                <a:cubicBezTo>
                  <a:pt x="418363" y="1353817"/>
                  <a:pt x="703385" y="1317674"/>
                  <a:pt x="984739" y="1322363"/>
                </a:cubicBezTo>
                <a:cubicBezTo>
                  <a:pt x="1051781" y="1344711"/>
                  <a:pt x="1100377" y="1363121"/>
                  <a:pt x="1181686" y="1364566"/>
                </a:cubicBezTo>
                <a:lnTo>
                  <a:pt x="4192173" y="1392701"/>
                </a:lnTo>
                <a:lnTo>
                  <a:pt x="6020973" y="1378634"/>
                </a:lnTo>
                <a:cubicBezTo>
                  <a:pt x="6049493" y="1378215"/>
                  <a:pt x="6076892" y="1366014"/>
                  <a:pt x="6105379" y="1364566"/>
                </a:cubicBezTo>
                <a:cubicBezTo>
                  <a:pt x="6353764" y="1351936"/>
                  <a:pt x="6602328" y="1342258"/>
                  <a:pt x="6850966" y="1336431"/>
                </a:cubicBezTo>
                <a:cubicBezTo>
                  <a:pt x="7202593" y="1328190"/>
                  <a:pt x="7554351" y="1327052"/>
                  <a:pt x="7906043" y="1322363"/>
                </a:cubicBezTo>
                <a:cubicBezTo>
                  <a:pt x="7938462" y="1316960"/>
                  <a:pt x="7998021" y="1311543"/>
                  <a:pt x="8032653" y="1294227"/>
                </a:cubicBezTo>
                <a:cubicBezTo>
                  <a:pt x="8108104" y="1256502"/>
                  <a:pt x="8040881" y="1265774"/>
                  <a:pt x="8145194" y="1237957"/>
                </a:cubicBezTo>
                <a:cubicBezTo>
                  <a:pt x="8239304" y="1212861"/>
                  <a:pt x="8304541" y="1207487"/>
                  <a:pt x="8398413" y="1195754"/>
                </a:cubicBezTo>
                <a:cubicBezTo>
                  <a:pt x="8412481" y="1191065"/>
                  <a:pt x="8425936" y="1183783"/>
                  <a:pt x="8440616" y="1181686"/>
                </a:cubicBezTo>
                <a:cubicBezTo>
                  <a:pt x="8583463" y="1161279"/>
                  <a:pt x="8597351" y="1164350"/>
                  <a:pt x="8736037" y="1181686"/>
                </a:cubicBezTo>
                <a:cubicBezTo>
                  <a:pt x="8764340" y="1185224"/>
                  <a:pt x="8792599" y="1189566"/>
                  <a:pt x="8820443" y="1195754"/>
                </a:cubicBezTo>
                <a:cubicBezTo>
                  <a:pt x="8834918" y="1198971"/>
                  <a:pt x="8848388" y="1205747"/>
                  <a:pt x="8862646" y="1209821"/>
                </a:cubicBezTo>
                <a:cubicBezTo>
                  <a:pt x="8881236" y="1215132"/>
                  <a:pt x="8899958" y="1220097"/>
                  <a:pt x="8918917" y="1223889"/>
                </a:cubicBezTo>
                <a:cubicBezTo>
                  <a:pt x="9013014" y="1242709"/>
                  <a:pt x="9050090" y="1242208"/>
                  <a:pt x="9158068" y="1252024"/>
                </a:cubicBezTo>
                <a:cubicBezTo>
                  <a:pt x="9219028" y="1247335"/>
                  <a:pt x="9283370" y="1258520"/>
                  <a:pt x="9340948" y="1237957"/>
                </a:cubicBezTo>
                <a:cubicBezTo>
                  <a:pt x="9359156" y="1231454"/>
                  <a:pt x="9349460" y="1200205"/>
                  <a:pt x="9355016" y="1181686"/>
                </a:cubicBezTo>
                <a:cubicBezTo>
                  <a:pt x="9397851" y="1038902"/>
                  <a:pt x="9371579" y="1155139"/>
                  <a:pt x="9397219" y="1026941"/>
                </a:cubicBezTo>
                <a:cubicBezTo>
                  <a:pt x="9392530" y="942535"/>
                  <a:pt x="9390805" y="857912"/>
                  <a:pt x="9383151" y="773723"/>
                </a:cubicBezTo>
                <a:cubicBezTo>
                  <a:pt x="9381401" y="754468"/>
                  <a:pt x="9374394" y="736042"/>
                  <a:pt x="9369083" y="717452"/>
                </a:cubicBezTo>
                <a:cubicBezTo>
                  <a:pt x="9365009" y="703194"/>
                  <a:pt x="9360857" y="688879"/>
                  <a:pt x="9355016" y="675249"/>
                </a:cubicBezTo>
                <a:cubicBezTo>
                  <a:pt x="9337355" y="634039"/>
                  <a:pt x="9323972" y="612093"/>
                  <a:pt x="9298745" y="576775"/>
                </a:cubicBezTo>
                <a:cubicBezTo>
                  <a:pt x="9285117" y="557696"/>
                  <a:pt x="9272119" y="538028"/>
                  <a:pt x="9256542" y="520504"/>
                </a:cubicBezTo>
                <a:cubicBezTo>
                  <a:pt x="9234513" y="495722"/>
                  <a:pt x="9204596" y="477755"/>
                  <a:pt x="9186203" y="450166"/>
                </a:cubicBezTo>
                <a:cubicBezTo>
                  <a:pt x="9165315" y="418833"/>
                  <a:pt x="9158567" y="402734"/>
                  <a:pt x="9129933" y="379827"/>
                </a:cubicBezTo>
                <a:cubicBezTo>
                  <a:pt x="9116730" y="369265"/>
                  <a:pt x="9101797" y="361070"/>
                  <a:pt x="9087729" y="351692"/>
                </a:cubicBezTo>
                <a:cubicBezTo>
                  <a:pt x="9078351" y="337624"/>
                  <a:pt x="9071549" y="321444"/>
                  <a:pt x="9059594" y="309489"/>
                </a:cubicBezTo>
                <a:cubicBezTo>
                  <a:pt x="9047639" y="297534"/>
                  <a:pt x="9032071" y="289742"/>
                  <a:pt x="9017391" y="281354"/>
                </a:cubicBezTo>
                <a:cubicBezTo>
                  <a:pt x="8965437" y="251666"/>
                  <a:pt x="8937397" y="243288"/>
                  <a:pt x="8876714" y="225083"/>
                </a:cubicBezTo>
                <a:cubicBezTo>
                  <a:pt x="8841977" y="214662"/>
                  <a:pt x="8784085" y="203125"/>
                  <a:pt x="8750105" y="196947"/>
                </a:cubicBezTo>
                <a:cubicBezTo>
                  <a:pt x="8648190" y="178417"/>
                  <a:pt x="8667781" y="184095"/>
                  <a:pt x="8553157" y="168812"/>
                </a:cubicBezTo>
                <a:lnTo>
                  <a:pt x="8454683" y="154744"/>
                </a:lnTo>
                <a:lnTo>
                  <a:pt x="7568419" y="168812"/>
                </a:lnTo>
                <a:cubicBezTo>
                  <a:pt x="7549093" y="169389"/>
                  <a:pt x="7531333" y="180482"/>
                  <a:pt x="7512148" y="182880"/>
                </a:cubicBezTo>
                <a:cubicBezTo>
                  <a:pt x="7418623" y="194571"/>
                  <a:pt x="7324579" y="201637"/>
                  <a:pt x="7230794" y="211015"/>
                </a:cubicBezTo>
                <a:cubicBezTo>
                  <a:pt x="7120341" y="238629"/>
                  <a:pt x="7204318" y="220697"/>
                  <a:pt x="7019779" y="239151"/>
                </a:cubicBezTo>
                <a:cubicBezTo>
                  <a:pt x="6977527" y="243376"/>
                  <a:pt x="6935205" y="247213"/>
                  <a:pt x="6893169" y="253218"/>
                </a:cubicBezTo>
                <a:cubicBezTo>
                  <a:pt x="6869499" y="256599"/>
                  <a:pt x="6846738" y="266888"/>
                  <a:pt x="6822831" y="267286"/>
                </a:cubicBezTo>
                <a:lnTo>
                  <a:pt x="5205046" y="281354"/>
                </a:lnTo>
                <a:cubicBezTo>
                  <a:pt x="5148775" y="295422"/>
                  <a:pt x="5093654" y="315355"/>
                  <a:pt x="5036234" y="323557"/>
                </a:cubicBezTo>
                <a:lnTo>
                  <a:pt x="4937760" y="337624"/>
                </a:lnTo>
                <a:cubicBezTo>
                  <a:pt x="4900286" y="342620"/>
                  <a:pt x="4862510" y="345477"/>
                  <a:pt x="4825219" y="351692"/>
                </a:cubicBezTo>
                <a:cubicBezTo>
                  <a:pt x="4778049" y="359554"/>
                  <a:pt x="4729909" y="364704"/>
                  <a:pt x="4684542" y="379827"/>
                </a:cubicBezTo>
                <a:lnTo>
                  <a:pt x="4600136" y="407963"/>
                </a:lnTo>
                <a:cubicBezTo>
                  <a:pt x="4506351" y="403274"/>
                  <a:pt x="4412331" y="402030"/>
                  <a:pt x="4318782" y="393895"/>
                </a:cubicBezTo>
                <a:cubicBezTo>
                  <a:pt x="4304009" y="392610"/>
                  <a:pt x="4290885" y="383729"/>
                  <a:pt x="4276579" y="379827"/>
                </a:cubicBezTo>
                <a:cubicBezTo>
                  <a:pt x="4239273" y="369653"/>
                  <a:pt x="4164037" y="351692"/>
                  <a:pt x="4164037" y="351692"/>
                </a:cubicBezTo>
                <a:cubicBezTo>
                  <a:pt x="4145280" y="337624"/>
                  <a:pt x="4129191" y="319011"/>
                  <a:pt x="4107766" y="309489"/>
                </a:cubicBezTo>
                <a:cubicBezTo>
                  <a:pt x="4085916" y="299778"/>
                  <a:pt x="4060769" y="300608"/>
                  <a:pt x="4037428" y="295421"/>
                </a:cubicBezTo>
                <a:cubicBezTo>
                  <a:pt x="4018554" y="291227"/>
                  <a:pt x="4000116" y="285146"/>
                  <a:pt x="3981157" y="281354"/>
                </a:cubicBezTo>
                <a:cubicBezTo>
                  <a:pt x="3953187" y="275760"/>
                  <a:pt x="3924814" y="272389"/>
                  <a:pt x="3896751" y="267286"/>
                </a:cubicBezTo>
                <a:cubicBezTo>
                  <a:pt x="3873226" y="263009"/>
                  <a:pt x="3849859" y="257907"/>
                  <a:pt x="3826413" y="253218"/>
                </a:cubicBezTo>
                <a:cubicBezTo>
                  <a:pt x="3669748" y="174887"/>
                  <a:pt x="3867102" y="268476"/>
                  <a:pt x="3713871" y="211015"/>
                </a:cubicBezTo>
                <a:cubicBezTo>
                  <a:pt x="3694235" y="203652"/>
                  <a:pt x="3677495" y="189512"/>
                  <a:pt x="3657600" y="182880"/>
                </a:cubicBezTo>
                <a:cubicBezTo>
                  <a:pt x="3634917" y="175319"/>
                  <a:pt x="3610458" y="174611"/>
                  <a:pt x="3587262" y="168812"/>
                </a:cubicBezTo>
                <a:cubicBezTo>
                  <a:pt x="3572876" y="165215"/>
                  <a:pt x="3559317" y="158818"/>
                  <a:pt x="3545059" y="154744"/>
                </a:cubicBezTo>
                <a:cubicBezTo>
                  <a:pt x="3526469" y="149433"/>
                  <a:pt x="3507307" y="146233"/>
                  <a:pt x="3488788" y="140677"/>
                </a:cubicBezTo>
                <a:cubicBezTo>
                  <a:pt x="3460381" y="132155"/>
                  <a:pt x="3432517" y="121919"/>
                  <a:pt x="3404382" y="112541"/>
                </a:cubicBezTo>
                <a:lnTo>
                  <a:pt x="3362179" y="98474"/>
                </a:lnTo>
                <a:cubicBezTo>
                  <a:pt x="3314837" y="82693"/>
                  <a:pt x="3312372" y="84081"/>
                  <a:pt x="3263705" y="56271"/>
                </a:cubicBezTo>
                <a:cubicBezTo>
                  <a:pt x="3249025" y="47883"/>
                  <a:pt x="3236952" y="35002"/>
                  <a:pt x="3221502" y="28135"/>
                </a:cubicBezTo>
                <a:cubicBezTo>
                  <a:pt x="3194401" y="16090"/>
                  <a:pt x="3137096" y="0"/>
                  <a:pt x="3137096" y="0"/>
                </a:cubicBezTo>
                <a:cubicBezTo>
                  <a:pt x="3094893" y="4689"/>
                  <a:pt x="3052371" y="7086"/>
                  <a:pt x="3010486" y="14067"/>
                </a:cubicBezTo>
                <a:cubicBezTo>
                  <a:pt x="2995859" y="16505"/>
                  <a:pt x="2980146" y="19238"/>
                  <a:pt x="2968283" y="28135"/>
                </a:cubicBezTo>
                <a:cubicBezTo>
                  <a:pt x="2832289" y="130132"/>
                  <a:pt x="2944920" y="58173"/>
                  <a:pt x="2869809" y="154744"/>
                </a:cubicBezTo>
                <a:cubicBezTo>
                  <a:pt x="2798201" y="246811"/>
                  <a:pt x="2813306" y="213921"/>
                  <a:pt x="2715065" y="253218"/>
                </a:cubicBezTo>
                <a:cubicBezTo>
                  <a:pt x="2691619" y="262597"/>
                  <a:pt x="2669917" y="279586"/>
                  <a:pt x="2644726" y="281354"/>
                </a:cubicBezTo>
                <a:cubicBezTo>
                  <a:pt x="2401304" y="298436"/>
                  <a:pt x="2157046" y="300111"/>
                  <a:pt x="1913206" y="309489"/>
                </a:cubicBezTo>
                <a:cubicBezTo>
                  <a:pt x="1781908" y="304800"/>
                  <a:pt x="1650437" y="303616"/>
                  <a:pt x="1519311" y="295421"/>
                </a:cubicBezTo>
                <a:cubicBezTo>
                  <a:pt x="1509005" y="294777"/>
                  <a:pt x="1435095" y="274415"/>
                  <a:pt x="1420837" y="267286"/>
                </a:cubicBezTo>
                <a:cubicBezTo>
                  <a:pt x="1405715" y="259725"/>
                  <a:pt x="1394174" y="245811"/>
                  <a:pt x="1378634" y="239151"/>
                </a:cubicBezTo>
                <a:cubicBezTo>
                  <a:pt x="1360863" y="231535"/>
                  <a:pt x="1341120" y="229772"/>
                  <a:pt x="1322363" y="225083"/>
                </a:cubicBezTo>
                <a:cubicBezTo>
                  <a:pt x="1294228" y="206326"/>
                  <a:pt x="1270036" y="179505"/>
                  <a:pt x="1237957" y="168812"/>
                </a:cubicBezTo>
                <a:lnTo>
                  <a:pt x="1153551" y="140677"/>
                </a:lnTo>
                <a:cubicBezTo>
                  <a:pt x="1087902" y="145366"/>
                  <a:pt x="1022017" y="147476"/>
                  <a:pt x="956603" y="154744"/>
                </a:cubicBezTo>
                <a:cubicBezTo>
                  <a:pt x="930110" y="157688"/>
                  <a:pt x="884802" y="173989"/>
                  <a:pt x="858129" y="182880"/>
                </a:cubicBezTo>
                <a:lnTo>
                  <a:pt x="365760" y="168812"/>
                </a:lnTo>
                <a:cubicBezTo>
                  <a:pt x="304673" y="166267"/>
                  <a:pt x="243548" y="162327"/>
                  <a:pt x="182880" y="154744"/>
                </a:cubicBezTo>
                <a:cubicBezTo>
                  <a:pt x="168166" y="152905"/>
                  <a:pt x="155462" y="141814"/>
                  <a:pt x="140677" y="140677"/>
                </a:cubicBezTo>
                <a:cubicBezTo>
                  <a:pt x="93923" y="137081"/>
                  <a:pt x="46892" y="140677"/>
                  <a:pt x="0" y="140677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8" name="Picture 14" descr="F:\ФЛЕШКА\Гифы\деревья.files\nat1.files\flower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077072"/>
            <a:ext cx="1404494" cy="1605136"/>
          </a:xfrm>
          <a:prstGeom prst="rect">
            <a:avLst/>
          </a:prstGeom>
          <a:noFill/>
        </p:spPr>
      </p:pic>
      <p:pic>
        <p:nvPicPr>
          <p:cNvPr id="1040" name="Picture 16" descr="F:\ФЛЕШКА\Гифы\деревья.files\nat1.files\flower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33818" y="4221088"/>
            <a:ext cx="1467501" cy="1677144"/>
          </a:xfrm>
          <a:prstGeom prst="rect">
            <a:avLst/>
          </a:prstGeom>
          <a:noFill/>
        </p:spPr>
      </p:pic>
      <p:sp>
        <p:nvSpPr>
          <p:cNvPr id="18" name="Полилиния 17"/>
          <p:cNvSpPr/>
          <p:nvPr/>
        </p:nvSpPr>
        <p:spPr>
          <a:xfrm>
            <a:off x="0" y="5589240"/>
            <a:ext cx="9397851" cy="1622040"/>
          </a:xfrm>
          <a:custGeom>
            <a:avLst/>
            <a:gdLst>
              <a:gd name="connsiteX0" fmla="*/ 70339 w 9397851"/>
              <a:gd name="connsiteY0" fmla="*/ 154744 h 1622040"/>
              <a:gd name="connsiteX1" fmla="*/ 84406 w 9397851"/>
              <a:gd name="connsiteY1" fmla="*/ 801858 h 1622040"/>
              <a:gd name="connsiteX2" fmla="*/ 98474 w 9397851"/>
              <a:gd name="connsiteY2" fmla="*/ 900332 h 1622040"/>
              <a:gd name="connsiteX3" fmla="*/ 126609 w 9397851"/>
              <a:gd name="connsiteY3" fmla="*/ 1181686 h 1622040"/>
              <a:gd name="connsiteX4" fmla="*/ 140677 w 9397851"/>
              <a:gd name="connsiteY4" fmla="*/ 1308295 h 1622040"/>
              <a:gd name="connsiteX5" fmla="*/ 984739 w 9397851"/>
              <a:gd name="connsiteY5" fmla="*/ 1322363 h 1622040"/>
              <a:gd name="connsiteX6" fmla="*/ 1181686 w 9397851"/>
              <a:gd name="connsiteY6" fmla="*/ 1364566 h 1622040"/>
              <a:gd name="connsiteX7" fmla="*/ 4192173 w 9397851"/>
              <a:gd name="connsiteY7" fmla="*/ 1392701 h 1622040"/>
              <a:gd name="connsiteX8" fmla="*/ 6020973 w 9397851"/>
              <a:gd name="connsiteY8" fmla="*/ 1378634 h 1622040"/>
              <a:gd name="connsiteX9" fmla="*/ 6105379 w 9397851"/>
              <a:gd name="connsiteY9" fmla="*/ 1364566 h 1622040"/>
              <a:gd name="connsiteX10" fmla="*/ 6850966 w 9397851"/>
              <a:gd name="connsiteY10" fmla="*/ 1336431 h 1622040"/>
              <a:gd name="connsiteX11" fmla="*/ 7906043 w 9397851"/>
              <a:gd name="connsiteY11" fmla="*/ 1322363 h 1622040"/>
              <a:gd name="connsiteX12" fmla="*/ 8032653 w 9397851"/>
              <a:gd name="connsiteY12" fmla="*/ 1294227 h 1622040"/>
              <a:gd name="connsiteX13" fmla="*/ 8145194 w 9397851"/>
              <a:gd name="connsiteY13" fmla="*/ 1237957 h 1622040"/>
              <a:gd name="connsiteX14" fmla="*/ 8398413 w 9397851"/>
              <a:gd name="connsiteY14" fmla="*/ 1195754 h 1622040"/>
              <a:gd name="connsiteX15" fmla="*/ 8440616 w 9397851"/>
              <a:gd name="connsiteY15" fmla="*/ 1181686 h 1622040"/>
              <a:gd name="connsiteX16" fmla="*/ 8736037 w 9397851"/>
              <a:gd name="connsiteY16" fmla="*/ 1181686 h 1622040"/>
              <a:gd name="connsiteX17" fmla="*/ 8820443 w 9397851"/>
              <a:gd name="connsiteY17" fmla="*/ 1195754 h 1622040"/>
              <a:gd name="connsiteX18" fmla="*/ 8862646 w 9397851"/>
              <a:gd name="connsiteY18" fmla="*/ 1209821 h 1622040"/>
              <a:gd name="connsiteX19" fmla="*/ 8918917 w 9397851"/>
              <a:gd name="connsiteY19" fmla="*/ 1223889 h 1622040"/>
              <a:gd name="connsiteX20" fmla="*/ 9158068 w 9397851"/>
              <a:gd name="connsiteY20" fmla="*/ 1252024 h 1622040"/>
              <a:gd name="connsiteX21" fmla="*/ 9340948 w 9397851"/>
              <a:gd name="connsiteY21" fmla="*/ 1237957 h 1622040"/>
              <a:gd name="connsiteX22" fmla="*/ 9355016 w 9397851"/>
              <a:gd name="connsiteY22" fmla="*/ 1181686 h 1622040"/>
              <a:gd name="connsiteX23" fmla="*/ 9397219 w 9397851"/>
              <a:gd name="connsiteY23" fmla="*/ 1026941 h 1622040"/>
              <a:gd name="connsiteX24" fmla="*/ 9383151 w 9397851"/>
              <a:gd name="connsiteY24" fmla="*/ 773723 h 1622040"/>
              <a:gd name="connsiteX25" fmla="*/ 9369083 w 9397851"/>
              <a:gd name="connsiteY25" fmla="*/ 717452 h 1622040"/>
              <a:gd name="connsiteX26" fmla="*/ 9355016 w 9397851"/>
              <a:gd name="connsiteY26" fmla="*/ 675249 h 1622040"/>
              <a:gd name="connsiteX27" fmla="*/ 9298745 w 9397851"/>
              <a:gd name="connsiteY27" fmla="*/ 576775 h 1622040"/>
              <a:gd name="connsiteX28" fmla="*/ 9256542 w 9397851"/>
              <a:gd name="connsiteY28" fmla="*/ 520504 h 1622040"/>
              <a:gd name="connsiteX29" fmla="*/ 9186203 w 9397851"/>
              <a:gd name="connsiteY29" fmla="*/ 450166 h 1622040"/>
              <a:gd name="connsiteX30" fmla="*/ 9129933 w 9397851"/>
              <a:gd name="connsiteY30" fmla="*/ 379827 h 1622040"/>
              <a:gd name="connsiteX31" fmla="*/ 9087729 w 9397851"/>
              <a:gd name="connsiteY31" fmla="*/ 351692 h 1622040"/>
              <a:gd name="connsiteX32" fmla="*/ 9059594 w 9397851"/>
              <a:gd name="connsiteY32" fmla="*/ 309489 h 1622040"/>
              <a:gd name="connsiteX33" fmla="*/ 9017391 w 9397851"/>
              <a:gd name="connsiteY33" fmla="*/ 281354 h 1622040"/>
              <a:gd name="connsiteX34" fmla="*/ 8876714 w 9397851"/>
              <a:gd name="connsiteY34" fmla="*/ 225083 h 1622040"/>
              <a:gd name="connsiteX35" fmla="*/ 8750105 w 9397851"/>
              <a:gd name="connsiteY35" fmla="*/ 196947 h 1622040"/>
              <a:gd name="connsiteX36" fmla="*/ 8553157 w 9397851"/>
              <a:gd name="connsiteY36" fmla="*/ 168812 h 1622040"/>
              <a:gd name="connsiteX37" fmla="*/ 8454683 w 9397851"/>
              <a:gd name="connsiteY37" fmla="*/ 154744 h 1622040"/>
              <a:gd name="connsiteX38" fmla="*/ 7568419 w 9397851"/>
              <a:gd name="connsiteY38" fmla="*/ 168812 h 1622040"/>
              <a:gd name="connsiteX39" fmla="*/ 7512148 w 9397851"/>
              <a:gd name="connsiteY39" fmla="*/ 182880 h 1622040"/>
              <a:gd name="connsiteX40" fmla="*/ 7230794 w 9397851"/>
              <a:gd name="connsiteY40" fmla="*/ 211015 h 1622040"/>
              <a:gd name="connsiteX41" fmla="*/ 7019779 w 9397851"/>
              <a:gd name="connsiteY41" fmla="*/ 239151 h 1622040"/>
              <a:gd name="connsiteX42" fmla="*/ 6893169 w 9397851"/>
              <a:gd name="connsiteY42" fmla="*/ 253218 h 1622040"/>
              <a:gd name="connsiteX43" fmla="*/ 6822831 w 9397851"/>
              <a:gd name="connsiteY43" fmla="*/ 267286 h 1622040"/>
              <a:gd name="connsiteX44" fmla="*/ 5205046 w 9397851"/>
              <a:gd name="connsiteY44" fmla="*/ 281354 h 1622040"/>
              <a:gd name="connsiteX45" fmla="*/ 5036234 w 9397851"/>
              <a:gd name="connsiteY45" fmla="*/ 323557 h 1622040"/>
              <a:gd name="connsiteX46" fmla="*/ 4937760 w 9397851"/>
              <a:gd name="connsiteY46" fmla="*/ 337624 h 1622040"/>
              <a:gd name="connsiteX47" fmla="*/ 4825219 w 9397851"/>
              <a:gd name="connsiteY47" fmla="*/ 351692 h 1622040"/>
              <a:gd name="connsiteX48" fmla="*/ 4684542 w 9397851"/>
              <a:gd name="connsiteY48" fmla="*/ 379827 h 1622040"/>
              <a:gd name="connsiteX49" fmla="*/ 4600136 w 9397851"/>
              <a:gd name="connsiteY49" fmla="*/ 407963 h 1622040"/>
              <a:gd name="connsiteX50" fmla="*/ 4318782 w 9397851"/>
              <a:gd name="connsiteY50" fmla="*/ 393895 h 1622040"/>
              <a:gd name="connsiteX51" fmla="*/ 4276579 w 9397851"/>
              <a:gd name="connsiteY51" fmla="*/ 379827 h 1622040"/>
              <a:gd name="connsiteX52" fmla="*/ 4164037 w 9397851"/>
              <a:gd name="connsiteY52" fmla="*/ 351692 h 1622040"/>
              <a:gd name="connsiteX53" fmla="*/ 4107766 w 9397851"/>
              <a:gd name="connsiteY53" fmla="*/ 309489 h 1622040"/>
              <a:gd name="connsiteX54" fmla="*/ 4037428 w 9397851"/>
              <a:gd name="connsiteY54" fmla="*/ 295421 h 1622040"/>
              <a:gd name="connsiteX55" fmla="*/ 3981157 w 9397851"/>
              <a:gd name="connsiteY55" fmla="*/ 281354 h 1622040"/>
              <a:gd name="connsiteX56" fmla="*/ 3896751 w 9397851"/>
              <a:gd name="connsiteY56" fmla="*/ 267286 h 1622040"/>
              <a:gd name="connsiteX57" fmla="*/ 3826413 w 9397851"/>
              <a:gd name="connsiteY57" fmla="*/ 253218 h 1622040"/>
              <a:gd name="connsiteX58" fmla="*/ 3713871 w 9397851"/>
              <a:gd name="connsiteY58" fmla="*/ 211015 h 1622040"/>
              <a:gd name="connsiteX59" fmla="*/ 3657600 w 9397851"/>
              <a:gd name="connsiteY59" fmla="*/ 182880 h 1622040"/>
              <a:gd name="connsiteX60" fmla="*/ 3587262 w 9397851"/>
              <a:gd name="connsiteY60" fmla="*/ 168812 h 1622040"/>
              <a:gd name="connsiteX61" fmla="*/ 3545059 w 9397851"/>
              <a:gd name="connsiteY61" fmla="*/ 154744 h 1622040"/>
              <a:gd name="connsiteX62" fmla="*/ 3488788 w 9397851"/>
              <a:gd name="connsiteY62" fmla="*/ 140677 h 1622040"/>
              <a:gd name="connsiteX63" fmla="*/ 3404382 w 9397851"/>
              <a:gd name="connsiteY63" fmla="*/ 112541 h 1622040"/>
              <a:gd name="connsiteX64" fmla="*/ 3362179 w 9397851"/>
              <a:gd name="connsiteY64" fmla="*/ 98474 h 1622040"/>
              <a:gd name="connsiteX65" fmla="*/ 3263705 w 9397851"/>
              <a:gd name="connsiteY65" fmla="*/ 56271 h 1622040"/>
              <a:gd name="connsiteX66" fmla="*/ 3221502 w 9397851"/>
              <a:gd name="connsiteY66" fmla="*/ 28135 h 1622040"/>
              <a:gd name="connsiteX67" fmla="*/ 3137096 w 9397851"/>
              <a:gd name="connsiteY67" fmla="*/ 0 h 1622040"/>
              <a:gd name="connsiteX68" fmla="*/ 3010486 w 9397851"/>
              <a:gd name="connsiteY68" fmla="*/ 14067 h 1622040"/>
              <a:gd name="connsiteX69" fmla="*/ 2968283 w 9397851"/>
              <a:gd name="connsiteY69" fmla="*/ 28135 h 1622040"/>
              <a:gd name="connsiteX70" fmla="*/ 2869809 w 9397851"/>
              <a:gd name="connsiteY70" fmla="*/ 154744 h 1622040"/>
              <a:gd name="connsiteX71" fmla="*/ 2715065 w 9397851"/>
              <a:gd name="connsiteY71" fmla="*/ 253218 h 1622040"/>
              <a:gd name="connsiteX72" fmla="*/ 2644726 w 9397851"/>
              <a:gd name="connsiteY72" fmla="*/ 281354 h 1622040"/>
              <a:gd name="connsiteX73" fmla="*/ 1913206 w 9397851"/>
              <a:gd name="connsiteY73" fmla="*/ 309489 h 1622040"/>
              <a:gd name="connsiteX74" fmla="*/ 1519311 w 9397851"/>
              <a:gd name="connsiteY74" fmla="*/ 295421 h 1622040"/>
              <a:gd name="connsiteX75" fmla="*/ 1420837 w 9397851"/>
              <a:gd name="connsiteY75" fmla="*/ 267286 h 1622040"/>
              <a:gd name="connsiteX76" fmla="*/ 1378634 w 9397851"/>
              <a:gd name="connsiteY76" fmla="*/ 239151 h 1622040"/>
              <a:gd name="connsiteX77" fmla="*/ 1322363 w 9397851"/>
              <a:gd name="connsiteY77" fmla="*/ 225083 h 1622040"/>
              <a:gd name="connsiteX78" fmla="*/ 1237957 w 9397851"/>
              <a:gd name="connsiteY78" fmla="*/ 168812 h 1622040"/>
              <a:gd name="connsiteX79" fmla="*/ 1153551 w 9397851"/>
              <a:gd name="connsiteY79" fmla="*/ 140677 h 1622040"/>
              <a:gd name="connsiteX80" fmla="*/ 956603 w 9397851"/>
              <a:gd name="connsiteY80" fmla="*/ 154744 h 1622040"/>
              <a:gd name="connsiteX81" fmla="*/ 858129 w 9397851"/>
              <a:gd name="connsiteY81" fmla="*/ 182880 h 1622040"/>
              <a:gd name="connsiteX82" fmla="*/ 365760 w 9397851"/>
              <a:gd name="connsiteY82" fmla="*/ 168812 h 1622040"/>
              <a:gd name="connsiteX83" fmla="*/ 182880 w 9397851"/>
              <a:gd name="connsiteY83" fmla="*/ 154744 h 1622040"/>
              <a:gd name="connsiteX84" fmla="*/ 140677 w 9397851"/>
              <a:gd name="connsiteY84" fmla="*/ 140677 h 1622040"/>
              <a:gd name="connsiteX85" fmla="*/ 0 w 9397851"/>
              <a:gd name="connsiteY85" fmla="*/ 140677 h 162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9397851" h="1622040">
                <a:moveTo>
                  <a:pt x="70339" y="154744"/>
                </a:moveTo>
                <a:cubicBezTo>
                  <a:pt x="75028" y="370449"/>
                  <a:pt x="76270" y="586256"/>
                  <a:pt x="84406" y="801858"/>
                </a:cubicBezTo>
                <a:cubicBezTo>
                  <a:pt x="85656" y="834992"/>
                  <a:pt x="95003" y="867356"/>
                  <a:pt x="98474" y="900332"/>
                </a:cubicBezTo>
                <a:cubicBezTo>
                  <a:pt x="174445" y="1622040"/>
                  <a:pt x="66194" y="668155"/>
                  <a:pt x="126609" y="1181686"/>
                </a:cubicBezTo>
                <a:cubicBezTo>
                  <a:pt x="131570" y="1223858"/>
                  <a:pt x="98774" y="1301426"/>
                  <a:pt x="140677" y="1308295"/>
                </a:cubicBezTo>
                <a:cubicBezTo>
                  <a:pt x="418363" y="1353817"/>
                  <a:pt x="703385" y="1317674"/>
                  <a:pt x="984739" y="1322363"/>
                </a:cubicBezTo>
                <a:cubicBezTo>
                  <a:pt x="1051781" y="1344711"/>
                  <a:pt x="1100377" y="1363121"/>
                  <a:pt x="1181686" y="1364566"/>
                </a:cubicBezTo>
                <a:lnTo>
                  <a:pt x="4192173" y="1392701"/>
                </a:lnTo>
                <a:lnTo>
                  <a:pt x="6020973" y="1378634"/>
                </a:lnTo>
                <a:cubicBezTo>
                  <a:pt x="6049493" y="1378215"/>
                  <a:pt x="6076892" y="1366014"/>
                  <a:pt x="6105379" y="1364566"/>
                </a:cubicBezTo>
                <a:cubicBezTo>
                  <a:pt x="6353764" y="1351936"/>
                  <a:pt x="6602328" y="1342258"/>
                  <a:pt x="6850966" y="1336431"/>
                </a:cubicBezTo>
                <a:cubicBezTo>
                  <a:pt x="7202593" y="1328190"/>
                  <a:pt x="7554351" y="1327052"/>
                  <a:pt x="7906043" y="1322363"/>
                </a:cubicBezTo>
                <a:cubicBezTo>
                  <a:pt x="7938462" y="1316960"/>
                  <a:pt x="7998021" y="1311543"/>
                  <a:pt x="8032653" y="1294227"/>
                </a:cubicBezTo>
                <a:cubicBezTo>
                  <a:pt x="8108104" y="1256502"/>
                  <a:pt x="8040881" y="1265774"/>
                  <a:pt x="8145194" y="1237957"/>
                </a:cubicBezTo>
                <a:cubicBezTo>
                  <a:pt x="8239304" y="1212861"/>
                  <a:pt x="8304541" y="1207487"/>
                  <a:pt x="8398413" y="1195754"/>
                </a:cubicBezTo>
                <a:cubicBezTo>
                  <a:pt x="8412481" y="1191065"/>
                  <a:pt x="8425936" y="1183783"/>
                  <a:pt x="8440616" y="1181686"/>
                </a:cubicBezTo>
                <a:cubicBezTo>
                  <a:pt x="8583463" y="1161279"/>
                  <a:pt x="8597351" y="1164350"/>
                  <a:pt x="8736037" y="1181686"/>
                </a:cubicBezTo>
                <a:cubicBezTo>
                  <a:pt x="8764340" y="1185224"/>
                  <a:pt x="8792599" y="1189566"/>
                  <a:pt x="8820443" y="1195754"/>
                </a:cubicBezTo>
                <a:cubicBezTo>
                  <a:pt x="8834918" y="1198971"/>
                  <a:pt x="8848388" y="1205747"/>
                  <a:pt x="8862646" y="1209821"/>
                </a:cubicBezTo>
                <a:cubicBezTo>
                  <a:pt x="8881236" y="1215132"/>
                  <a:pt x="8899958" y="1220097"/>
                  <a:pt x="8918917" y="1223889"/>
                </a:cubicBezTo>
                <a:cubicBezTo>
                  <a:pt x="9013014" y="1242709"/>
                  <a:pt x="9050090" y="1242208"/>
                  <a:pt x="9158068" y="1252024"/>
                </a:cubicBezTo>
                <a:cubicBezTo>
                  <a:pt x="9219028" y="1247335"/>
                  <a:pt x="9283370" y="1258520"/>
                  <a:pt x="9340948" y="1237957"/>
                </a:cubicBezTo>
                <a:cubicBezTo>
                  <a:pt x="9359156" y="1231454"/>
                  <a:pt x="9349460" y="1200205"/>
                  <a:pt x="9355016" y="1181686"/>
                </a:cubicBezTo>
                <a:cubicBezTo>
                  <a:pt x="9397851" y="1038902"/>
                  <a:pt x="9371579" y="1155139"/>
                  <a:pt x="9397219" y="1026941"/>
                </a:cubicBezTo>
                <a:cubicBezTo>
                  <a:pt x="9392530" y="942535"/>
                  <a:pt x="9390805" y="857912"/>
                  <a:pt x="9383151" y="773723"/>
                </a:cubicBezTo>
                <a:cubicBezTo>
                  <a:pt x="9381401" y="754468"/>
                  <a:pt x="9374394" y="736042"/>
                  <a:pt x="9369083" y="717452"/>
                </a:cubicBezTo>
                <a:cubicBezTo>
                  <a:pt x="9365009" y="703194"/>
                  <a:pt x="9360857" y="688879"/>
                  <a:pt x="9355016" y="675249"/>
                </a:cubicBezTo>
                <a:cubicBezTo>
                  <a:pt x="9337355" y="634039"/>
                  <a:pt x="9323972" y="612093"/>
                  <a:pt x="9298745" y="576775"/>
                </a:cubicBezTo>
                <a:cubicBezTo>
                  <a:pt x="9285117" y="557696"/>
                  <a:pt x="9272119" y="538028"/>
                  <a:pt x="9256542" y="520504"/>
                </a:cubicBezTo>
                <a:cubicBezTo>
                  <a:pt x="9234513" y="495722"/>
                  <a:pt x="9204596" y="477755"/>
                  <a:pt x="9186203" y="450166"/>
                </a:cubicBezTo>
                <a:cubicBezTo>
                  <a:pt x="9165315" y="418833"/>
                  <a:pt x="9158567" y="402734"/>
                  <a:pt x="9129933" y="379827"/>
                </a:cubicBezTo>
                <a:cubicBezTo>
                  <a:pt x="9116730" y="369265"/>
                  <a:pt x="9101797" y="361070"/>
                  <a:pt x="9087729" y="351692"/>
                </a:cubicBezTo>
                <a:cubicBezTo>
                  <a:pt x="9078351" y="337624"/>
                  <a:pt x="9071549" y="321444"/>
                  <a:pt x="9059594" y="309489"/>
                </a:cubicBezTo>
                <a:cubicBezTo>
                  <a:pt x="9047639" y="297534"/>
                  <a:pt x="9032071" y="289742"/>
                  <a:pt x="9017391" y="281354"/>
                </a:cubicBezTo>
                <a:cubicBezTo>
                  <a:pt x="8965437" y="251666"/>
                  <a:pt x="8937397" y="243288"/>
                  <a:pt x="8876714" y="225083"/>
                </a:cubicBezTo>
                <a:cubicBezTo>
                  <a:pt x="8841977" y="214662"/>
                  <a:pt x="8784085" y="203125"/>
                  <a:pt x="8750105" y="196947"/>
                </a:cubicBezTo>
                <a:cubicBezTo>
                  <a:pt x="8648190" y="178417"/>
                  <a:pt x="8667781" y="184095"/>
                  <a:pt x="8553157" y="168812"/>
                </a:cubicBezTo>
                <a:lnTo>
                  <a:pt x="8454683" y="154744"/>
                </a:lnTo>
                <a:lnTo>
                  <a:pt x="7568419" y="168812"/>
                </a:lnTo>
                <a:cubicBezTo>
                  <a:pt x="7549093" y="169389"/>
                  <a:pt x="7531333" y="180482"/>
                  <a:pt x="7512148" y="182880"/>
                </a:cubicBezTo>
                <a:cubicBezTo>
                  <a:pt x="7418623" y="194571"/>
                  <a:pt x="7324579" y="201637"/>
                  <a:pt x="7230794" y="211015"/>
                </a:cubicBezTo>
                <a:cubicBezTo>
                  <a:pt x="7120341" y="238629"/>
                  <a:pt x="7204318" y="220697"/>
                  <a:pt x="7019779" y="239151"/>
                </a:cubicBezTo>
                <a:cubicBezTo>
                  <a:pt x="6977527" y="243376"/>
                  <a:pt x="6935205" y="247213"/>
                  <a:pt x="6893169" y="253218"/>
                </a:cubicBezTo>
                <a:cubicBezTo>
                  <a:pt x="6869499" y="256599"/>
                  <a:pt x="6846738" y="266888"/>
                  <a:pt x="6822831" y="267286"/>
                </a:cubicBezTo>
                <a:lnTo>
                  <a:pt x="5205046" y="281354"/>
                </a:lnTo>
                <a:cubicBezTo>
                  <a:pt x="5148775" y="295422"/>
                  <a:pt x="5093654" y="315355"/>
                  <a:pt x="5036234" y="323557"/>
                </a:cubicBezTo>
                <a:lnTo>
                  <a:pt x="4937760" y="337624"/>
                </a:lnTo>
                <a:cubicBezTo>
                  <a:pt x="4900286" y="342620"/>
                  <a:pt x="4862510" y="345477"/>
                  <a:pt x="4825219" y="351692"/>
                </a:cubicBezTo>
                <a:cubicBezTo>
                  <a:pt x="4778049" y="359554"/>
                  <a:pt x="4729909" y="364704"/>
                  <a:pt x="4684542" y="379827"/>
                </a:cubicBezTo>
                <a:lnTo>
                  <a:pt x="4600136" y="407963"/>
                </a:lnTo>
                <a:cubicBezTo>
                  <a:pt x="4506351" y="403274"/>
                  <a:pt x="4412331" y="402030"/>
                  <a:pt x="4318782" y="393895"/>
                </a:cubicBezTo>
                <a:cubicBezTo>
                  <a:pt x="4304009" y="392610"/>
                  <a:pt x="4290885" y="383729"/>
                  <a:pt x="4276579" y="379827"/>
                </a:cubicBezTo>
                <a:cubicBezTo>
                  <a:pt x="4239273" y="369653"/>
                  <a:pt x="4164037" y="351692"/>
                  <a:pt x="4164037" y="351692"/>
                </a:cubicBezTo>
                <a:cubicBezTo>
                  <a:pt x="4145280" y="337624"/>
                  <a:pt x="4129191" y="319011"/>
                  <a:pt x="4107766" y="309489"/>
                </a:cubicBezTo>
                <a:cubicBezTo>
                  <a:pt x="4085916" y="299778"/>
                  <a:pt x="4060769" y="300608"/>
                  <a:pt x="4037428" y="295421"/>
                </a:cubicBezTo>
                <a:cubicBezTo>
                  <a:pt x="4018554" y="291227"/>
                  <a:pt x="4000116" y="285146"/>
                  <a:pt x="3981157" y="281354"/>
                </a:cubicBezTo>
                <a:cubicBezTo>
                  <a:pt x="3953187" y="275760"/>
                  <a:pt x="3924814" y="272389"/>
                  <a:pt x="3896751" y="267286"/>
                </a:cubicBezTo>
                <a:cubicBezTo>
                  <a:pt x="3873226" y="263009"/>
                  <a:pt x="3849859" y="257907"/>
                  <a:pt x="3826413" y="253218"/>
                </a:cubicBezTo>
                <a:cubicBezTo>
                  <a:pt x="3669748" y="174887"/>
                  <a:pt x="3867102" y="268476"/>
                  <a:pt x="3713871" y="211015"/>
                </a:cubicBezTo>
                <a:cubicBezTo>
                  <a:pt x="3694235" y="203652"/>
                  <a:pt x="3677495" y="189512"/>
                  <a:pt x="3657600" y="182880"/>
                </a:cubicBezTo>
                <a:cubicBezTo>
                  <a:pt x="3634917" y="175319"/>
                  <a:pt x="3610458" y="174611"/>
                  <a:pt x="3587262" y="168812"/>
                </a:cubicBezTo>
                <a:cubicBezTo>
                  <a:pt x="3572876" y="165215"/>
                  <a:pt x="3559317" y="158818"/>
                  <a:pt x="3545059" y="154744"/>
                </a:cubicBezTo>
                <a:cubicBezTo>
                  <a:pt x="3526469" y="149433"/>
                  <a:pt x="3507307" y="146233"/>
                  <a:pt x="3488788" y="140677"/>
                </a:cubicBezTo>
                <a:cubicBezTo>
                  <a:pt x="3460381" y="132155"/>
                  <a:pt x="3432517" y="121919"/>
                  <a:pt x="3404382" y="112541"/>
                </a:cubicBezTo>
                <a:lnTo>
                  <a:pt x="3362179" y="98474"/>
                </a:lnTo>
                <a:cubicBezTo>
                  <a:pt x="3314837" y="82693"/>
                  <a:pt x="3312372" y="84081"/>
                  <a:pt x="3263705" y="56271"/>
                </a:cubicBezTo>
                <a:cubicBezTo>
                  <a:pt x="3249025" y="47883"/>
                  <a:pt x="3236952" y="35002"/>
                  <a:pt x="3221502" y="28135"/>
                </a:cubicBezTo>
                <a:cubicBezTo>
                  <a:pt x="3194401" y="16090"/>
                  <a:pt x="3137096" y="0"/>
                  <a:pt x="3137096" y="0"/>
                </a:cubicBezTo>
                <a:cubicBezTo>
                  <a:pt x="3094893" y="4689"/>
                  <a:pt x="3052371" y="7086"/>
                  <a:pt x="3010486" y="14067"/>
                </a:cubicBezTo>
                <a:cubicBezTo>
                  <a:pt x="2995859" y="16505"/>
                  <a:pt x="2980146" y="19238"/>
                  <a:pt x="2968283" y="28135"/>
                </a:cubicBezTo>
                <a:cubicBezTo>
                  <a:pt x="2832289" y="130132"/>
                  <a:pt x="2944920" y="58173"/>
                  <a:pt x="2869809" y="154744"/>
                </a:cubicBezTo>
                <a:cubicBezTo>
                  <a:pt x="2798201" y="246811"/>
                  <a:pt x="2813306" y="213921"/>
                  <a:pt x="2715065" y="253218"/>
                </a:cubicBezTo>
                <a:cubicBezTo>
                  <a:pt x="2691619" y="262597"/>
                  <a:pt x="2669917" y="279586"/>
                  <a:pt x="2644726" y="281354"/>
                </a:cubicBezTo>
                <a:cubicBezTo>
                  <a:pt x="2401304" y="298436"/>
                  <a:pt x="2157046" y="300111"/>
                  <a:pt x="1913206" y="309489"/>
                </a:cubicBezTo>
                <a:cubicBezTo>
                  <a:pt x="1781908" y="304800"/>
                  <a:pt x="1650437" y="303616"/>
                  <a:pt x="1519311" y="295421"/>
                </a:cubicBezTo>
                <a:cubicBezTo>
                  <a:pt x="1509005" y="294777"/>
                  <a:pt x="1435095" y="274415"/>
                  <a:pt x="1420837" y="267286"/>
                </a:cubicBezTo>
                <a:cubicBezTo>
                  <a:pt x="1405715" y="259725"/>
                  <a:pt x="1394174" y="245811"/>
                  <a:pt x="1378634" y="239151"/>
                </a:cubicBezTo>
                <a:cubicBezTo>
                  <a:pt x="1360863" y="231535"/>
                  <a:pt x="1341120" y="229772"/>
                  <a:pt x="1322363" y="225083"/>
                </a:cubicBezTo>
                <a:cubicBezTo>
                  <a:pt x="1294228" y="206326"/>
                  <a:pt x="1270036" y="179505"/>
                  <a:pt x="1237957" y="168812"/>
                </a:cubicBezTo>
                <a:lnTo>
                  <a:pt x="1153551" y="140677"/>
                </a:lnTo>
                <a:cubicBezTo>
                  <a:pt x="1087902" y="145366"/>
                  <a:pt x="1022017" y="147476"/>
                  <a:pt x="956603" y="154744"/>
                </a:cubicBezTo>
                <a:cubicBezTo>
                  <a:pt x="930110" y="157688"/>
                  <a:pt x="884802" y="173989"/>
                  <a:pt x="858129" y="182880"/>
                </a:cubicBezTo>
                <a:lnTo>
                  <a:pt x="365760" y="168812"/>
                </a:lnTo>
                <a:cubicBezTo>
                  <a:pt x="304673" y="166267"/>
                  <a:pt x="243548" y="162327"/>
                  <a:pt x="182880" y="154744"/>
                </a:cubicBezTo>
                <a:cubicBezTo>
                  <a:pt x="168166" y="152905"/>
                  <a:pt x="155462" y="141814"/>
                  <a:pt x="140677" y="140677"/>
                </a:cubicBezTo>
                <a:cubicBezTo>
                  <a:pt x="93923" y="137081"/>
                  <a:pt x="46892" y="140677"/>
                  <a:pt x="0" y="140677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42" name="Picture 18" descr="F:\ФЛЕШКА\Гифы\атмосфера.files\nat2.files\sun_tu4a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260648"/>
            <a:ext cx="1782198" cy="1584176"/>
          </a:xfrm>
          <a:prstGeom prst="rect">
            <a:avLst/>
          </a:prstGeom>
          <a:noFill/>
        </p:spPr>
      </p:pic>
      <p:pic>
        <p:nvPicPr>
          <p:cNvPr id="1044" name="Picture 20" descr="F:\ФЛЕШКА\Гифы\бабочки.files\insects1.files\B_Fly03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72200" y="404664"/>
            <a:ext cx="1890886" cy="216101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4" name="Picture 2" descr="F:\анимированные\анимашки\7078aeb2f1b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3501008"/>
            <a:ext cx="2228850" cy="2809875"/>
          </a:xfrm>
          <a:prstGeom prst="rect">
            <a:avLst/>
          </a:prstGeom>
          <a:noFill/>
        </p:spPr>
      </p:pic>
      <p:pic>
        <p:nvPicPr>
          <p:cNvPr id="6" name="Picture 2" descr="F:\ФЛЕШКА\Гифы\деревья.files\nat1.files\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00808"/>
            <a:ext cx="4464496" cy="4392488"/>
          </a:xfrm>
          <a:prstGeom prst="rect">
            <a:avLst/>
          </a:prstGeom>
          <a:noFill/>
        </p:spPr>
      </p:pic>
      <p:pic>
        <p:nvPicPr>
          <p:cNvPr id="18436" name="Picture 4" descr="F:\ФЛЕШКА\Гифы\деревья.files\nat1.files\flower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365104"/>
            <a:ext cx="1197471" cy="1368538"/>
          </a:xfrm>
          <a:prstGeom prst="rect">
            <a:avLst/>
          </a:prstGeom>
          <a:noFill/>
        </p:spPr>
      </p:pic>
      <p:sp>
        <p:nvSpPr>
          <p:cNvPr id="12" name="Полилиния 11"/>
          <p:cNvSpPr/>
          <p:nvPr/>
        </p:nvSpPr>
        <p:spPr>
          <a:xfrm>
            <a:off x="-112542" y="5165821"/>
            <a:ext cx="9312813" cy="1857537"/>
          </a:xfrm>
          <a:custGeom>
            <a:avLst/>
            <a:gdLst>
              <a:gd name="connsiteX0" fmla="*/ 154745 w 9312813"/>
              <a:gd name="connsiteY0" fmla="*/ 39225 h 1857537"/>
              <a:gd name="connsiteX1" fmla="*/ 365760 w 9312813"/>
              <a:gd name="connsiteY1" fmla="*/ 11090 h 1857537"/>
              <a:gd name="connsiteX2" fmla="*/ 464234 w 9312813"/>
              <a:gd name="connsiteY2" fmla="*/ 25157 h 1857537"/>
              <a:gd name="connsiteX3" fmla="*/ 492370 w 9312813"/>
              <a:gd name="connsiteY3" fmla="*/ 123631 h 1857537"/>
              <a:gd name="connsiteX4" fmla="*/ 506437 w 9312813"/>
              <a:gd name="connsiteY4" fmla="*/ 165834 h 1857537"/>
              <a:gd name="connsiteX5" fmla="*/ 576776 w 9312813"/>
              <a:gd name="connsiteY5" fmla="*/ 222105 h 1857537"/>
              <a:gd name="connsiteX6" fmla="*/ 675250 w 9312813"/>
              <a:gd name="connsiteY6" fmla="*/ 306511 h 1857537"/>
              <a:gd name="connsiteX7" fmla="*/ 745588 w 9312813"/>
              <a:gd name="connsiteY7" fmla="*/ 320579 h 1857537"/>
              <a:gd name="connsiteX8" fmla="*/ 787791 w 9312813"/>
              <a:gd name="connsiteY8" fmla="*/ 334647 h 1857537"/>
              <a:gd name="connsiteX9" fmla="*/ 858130 w 9312813"/>
              <a:gd name="connsiteY9" fmla="*/ 348714 h 1857537"/>
              <a:gd name="connsiteX10" fmla="*/ 1125416 w 9312813"/>
              <a:gd name="connsiteY10" fmla="*/ 334647 h 1857537"/>
              <a:gd name="connsiteX11" fmla="*/ 1209822 w 9312813"/>
              <a:gd name="connsiteY11" fmla="*/ 278376 h 1857537"/>
              <a:gd name="connsiteX12" fmla="*/ 1237957 w 9312813"/>
              <a:gd name="connsiteY12" fmla="*/ 236173 h 1857537"/>
              <a:gd name="connsiteX13" fmla="*/ 1266093 w 9312813"/>
              <a:gd name="connsiteY13" fmla="*/ 208037 h 1857537"/>
              <a:gd name="connsiteX14" fmla="*/ 1294228 w 9312813"/>
              <a:gd name="connsiteY14" fmla="*/ 165834 h 1857537"/>
              <a:gd name="connsiteX15" fmla="*/ 1364567 w 9312813"/>
              <a:gd name="connsiteY15" fmla="*/ 123631 h 1857537"/>
              <a:gd name="connsiteX16" fmla="*/ 1448973 w 9312813"/>
              <a:gd name="connsiteY16" fmla="*/ 67361 h 1857537"/>
              <a:gd name="connsiteX17" fmla="*/ 1491176 w 9312813"/>
              <a:gd name="connsiteY17" fmla="*/ 39225 h 1857537"/>
              <a:gd name="connsiteX18" fmla="*/ 1547447 w 9312813"/>
              <a:gd name="connsiteY18" fmla="*/ 95496 h 1857537"/>
              <a:gd name="connsiteX19" fmla="*/ 1603717 w 9312813"/>
              <a:gd name="connsiteY19" fmla="*/ 222105 h 1857537"/>
              <a:gd name="connsiteX20" fmla="*/ 1631853 w 9312813"/>
              <a:gd name="connsiteY20" fmla="*/ 250241 h 1857537"/>
              <a:gd name="connsiteX21" fmla="*/ 1659988 w 9312813"/>
              <a:gd name="connsiteY21" fmla="*/ 292444 h 1857537"/>
              <a:gd name="connsiteX22" fmla="*/ 1702191 w 9312813"/>
              <a:gd name="connsiteY22" fmla="*/ 320579 h 1857537"/>
              <a:gd name="connsiteX23" fmla="*/ 1786597 w 9312813"/>
              <a:gd name="connsiteY23" fmla="*/ 348714 h 1857537"/>
              <a:gd name="connsiteX24" fmla="*/ 1871004 w 9312813"/>
              <a:gd name="connsiteY24" fmla="*/ 390917 h 1857537"/>
              <a:gd name="connsiteX25" fmla="*/ 1913207 w 9312813"/>
              <a:gd name="connsiteY25" fmla="*/ 376850 h 1857537"/>
              <a:gd name="connsiteX26" fmla="*/ 1899139 w 9312813"/>
              <a:gd name="connsiteY26" fmla="*/ 236173 h 1857537"/>
              <a:gd name="connsiteX27" fmla="*/ 1856936 w 9312813"/>
              <a:gd name="connsiteY27" fmla="*/ 222105 h 1857537"/>
              <a:gd name="connsiteX28" fmla="*/ 1828800 w 9312813"/>
              <a:gd name="connsiteY28" fmla="*/ 193970 h 1857537"/>
              <a:gd name="connsiteX29" fmla="*/ 1871004 w 9312813"/>
              <a:gd name="connsiteY29" fmla="*/ 109564 h 1857537"/>
              <a:gd name="connsiteX30" fmla="*/ 2391508 w 9312813"/>
              <a:gd name="connsiteY30" fmla="*/ 123631 h 1857537"/>
              <a:gd name="connsiteX31" fmla="*/ 2518117 w 9312813"/>
              <a:gd name="connsiteY31" fmla="*/ 137699 h 1857537"/>
              <a:gd name="connsiteX32" fmla="*/ 2560320 w 9312813"/>
              <a:gd name="connsiteY32" fmla="*/ 151767 h 1857537"/>
              <a:gd name="connsiteX33" fmla="*/ 2630659 w 9312813"/>
              <a:gd name="connsiteY33" fmla="*/ 165834 h 1857537"/>
              <a:gd name="connsiteX34" fmla="*/ 2715065 w 9312813"/>
              <a:gd name="connsiteY34" fmla="*/ 193970 h 1857537"/>
              <a:gd name="connsiteX35" fmla="*/ 2757268 w 9312813"/>
              <a:gd name="connsiteY35" fmla="*/ 236173 h 1857537"/>
              <a:gd name="connsiteX36" fmla="*/ 2729133 w 9312813"/>
              <a:gd name="connsiteY36" fmla="*/ 433121 h 1857537"/>
              <a:gd name="connsiteX37" fmla="*/ 2700997 w 9312813"/>
              <a:gd name="connsiteY37" fmla="*/ 461256 h 1857537"/>
              <a:gd name="connsiteX38" fmla="*/ 2616591 w 9312813"/>
              <a:gd name="connsiteY38" fmla="*/ 503459 h 1857537"/>
              <a:gd name="connsiteX39" fmla="*/ 2532185 w 9312813"/>
              <a:gd name="connsiteY39" fmla="*/ 573797 h 1857537"/>
              <a:gd name="connsiteX40" fmla="*/ 2504050 w 9312813"/>
              <a:gd name="connsiteY40" fmla="*/ 616001 h 1857537"/>
              <a:gd name="connsiteX41" fmla="*/ 2391508 w 9312813"/>
              <a:gd name="connsiteY41" fmla="*/ 714474 h 1857537"/>
              <a:gd name="connsiteX42" fmla="*/ 2349305 w 9312813"/>
              <a:gd name="connsiteY42" fmla="*/ 770745 h 1857537"/>
              <a:gd name="connsiteX43" fmla="*/ 2321170 w 9312813"/>
              <a:gd name="connsiteY43" fmla="*/ 798881 h 1857537"/>
              <a:gd name="connsiteX44" fmla="*/ 2307102 w 9312813"/>
              <a:gd name="connsiteY44" fmla="*/ 841084 h 1857537"/>
              <a:gd name="connsiteX45" fmla="*/ 2278967 w 9312813"/>
              <a:gd name="connsiteY45" fmla="*/ 883287 h 1857537"/>
              <a:gd name="connsiteX46" fmla="*/ 2658794 w 9312813"/>
              <a:gd name="connsiteY46" fmla="*/ 883287 h 1857537"/>
              <a:gd name="connsiteX47" fmla="*/ 2715065 w 9312813"/>
              <a:gd name="connsiteY47" fmla="*/ 812948 h 1857537"/>
              <a:gd name="connsiteX48" fmla="*/ 2672862 w 9312813"/>
              <a:gd name="connsiteY48" fmla="*/ 798881 h 1857537"/>
              <a:gd name="connsiteX49" fmla="*/ 2602524 w 9312813"/>
              <a:gd name="connsiteY49" fmla="*/ 855151 h 1857537"/>
              <a:gd name="connsiteX50" fmla="*/ 2560320 w 9312813"/>
              <a:gd name="connsiteY50" fmla="*/ 869219 h 1857537"/>
              <a:gd name="connsiteX51" fmla="*/ 2489982 w 9312813"/>
              <a:gd name="connsiteY51" fmla="*/ 812948 h 1857537"/>
              <a:gd name="connsiteX52" fmla="*/ 2518117 w 9312813"/>
              <a:gd name="connsiteY52" fmla="*/ 770745 h 1857537"/>
              <a:gd name="connsiteX53" fmla="*/ 2658794 w 9312813"/>
              <a:gd name="connsiteY53" fmla="*/ 728542 h 1857537"/>
              <a:gd name="connsiteX54" fmla="*/ 2743200 w 9312813"/>
              <a:gd name="connsiteY54" fmla="*/ 700407 h 1857537"/>
              <a:gd name="connsiteX55" fmla="*/ 2799471 w 9312813"/>
              <a:gd name="connsiteY55" fmla="*/ 630068 h 1857537"/>
              <a:gd name="connsiteX56" fmla="*/ 2827607 w 9312813"/>
              <a:gd name="connsiteY56" fmla="*/ 601933 h 1857537"/>
              <a:gd name="connsiteX57" fmla="*/ 2869810 w 9312813"/>
              <a:gd name="connsiteY57" fmla="*/ 531594 h 1857537"/>
              <a:gd name="connsiteX58" fmla="*/ 2926080 w 9312813"/>
              <a:gd name="connsiteY58" fmla="*/ 447188 h 1857537"/>
              <a:gd name="connsiteX59" fmla="*/ 2954216 w 9312813"/>
              <a:gd name="connsiteY59" fmla="*/ 419053 h 1857537"/>
              <a:gd name="connsiteX60" fmla="*/ 2982351 w 9312813"/>
              <a:gd name="connsiteY60" fmla="*/ 376850 h 1857537"/>
              <a:gd name="connsiteX61" fmla="*/ 3024554 w 9312813"/>
              <a:gd name="connsiteY61" fmla="*/ 348714 h 1857537"/>
              <a:gd name="connsiteX62" fmla="*/ 3094893 w 9312813"/>
              <a:gd name="connsiteY62" fmla="*/ 278376 h 1857537"/>
              <a:gd name="connsiteX63" fmla="*/ 3137096 w 9312813"/>
              <a:gd name="connsiteY63" fmla="*/ 250241 h 1857537"/>
              <a:gd name="connsiteX64" fmla="*/ 3165231 w 9312813"/>
              <a:gd name="connsiteY64" fmla="*/ 222105 h 1857537"/>
              <a:gd name="connsiteX65" fmla="*/ 3319976 w 9312813"/>
              <a:gd name="connsiteY65" fmla="*/ 179902 h 1857537"/>
              <a:gd name="connsiteX66" fmla="*/ 3629465 w 9312813"/>
              <a:gd name="connsiteY66" fmla="*/ 193970 h 1857537"/>
              <a:gd name="connsiteX67" fmla="*/ 3601330 w 9312813"/>
              <a:gd name="connsiteY67" fmla="*/ 531594 h 1857537"/>
              <a:gd name="connsiteX68" fmla="*/ 3587262 w 9312813"/>
              <a:gd name="connsiteY68" fmla="*/ 573797 h 1857537"/>
              <a:gd name="connsiteX69" fmla="*/ 3601330 w 9312813"/>
              <a:gd name="connsiteY69" fmla="*/ 742610 h 1857537"/>
              <a:gd name="connsiteX70" fmla="*/ 3629465 w 9312813"/>
              <a:gd name="connsiteY70" fmla="*/ 714474 h 1857537"/>
              <a:gd name="connsiteX71" fmla="*/ 3713871 w 9312813"/>
              <a:gd name="connsiteY71" fmla="*/ 686339 h 1857537"/>
              <a:gd name="connsiteX72" fmla="*/ 3868616 w 9312813"/>
              <a:gd name="connsiteY72" fmla="*/ 714474 h 1857537"/>
              <a:gd name="connsiteX73" fmla="*/ 3924887 w 9312813"/>
              <a:gd name="connsiteY73" fmla="*/ 784813 h 1857537"/>
              <a:gd name="connsiteX74" fmla="*/ 4009293 w 9312813"/>
              <a:gd name="connsiteY74" fmla="*/ 841084 h 1857537"/>
              <a:gd name="connsiteX75" fmla="*/ 4121834 w 9312813"/>
              <a:gd name="connsiteY75" fmla="*/ 897354 h 1857537"/>
              <a:gd name="connsiteX76" fmla="*/ 4178105 w 9312813"/>
              <a:gd name="connsiteY76" fmla="*/ 883287 h 1857537"/>
              <a:gd name="connsiteX77" fmla="*/ 4220308 w 9312813"/>
              <a:gd name="connsiteY77" fmla="*/ 784813 h 1857537"/>
              <a:gd name="connsiteX78" fmla="*/ 4206240 w 9312813"/>
              <a:gd name="connsiteY78" fmla="*/ 714474 h 1857537"/>
              <a:gd name="connsiteX79" fmla="*/ 4121834 w 9312813"/>
              <a:gd name="connsiteY79" fmla="*/ 644136 h 1857537"/>
              <a:gd name="connsiteX80" fmla="*/ 4079631 w 9312813"/>
              <a:gd name="connsiteY80" fmla="*/ 616001 h 1857537"/>
              <a:gd name="connsiteX81" fmla="*/ 4051496 w 9312813"/>
              <a:gd name="connsiteY81" fmla="*/ 573797 h 1857537"/>
              <a:gd name="connsiteX82" fmla="*/ 4009293 w 9312813"/>
              <a:gd name="connsiteY82" fmla="*/ 433121 h 1857537"/>
              <a:gd name="connsiteX83" fmla="*/ 3953022 w 9312813"/>
              <a:gd name="connsiteY83" fmla="*/ 193970 h 1857537"/>
              <a:gd name="connsiteX84" fmla="*/ 3910819 w 9312813"/>
              <a:gd name="connsiteY84" fmla="*/ 165834 h 1857537"/>
              <a:gd name="connsiteX85" fmla="*/ 4501662 w 9312813"/>
              <a:gd name="connsiteY85" fmla="*/ 123631 h 1857537"/>
              <a:gd name="connsiteX86" fmla="*/ 4543865 w 9312813"/>
              <a:gd name="connsiteY86" fmla="*/ 109564 h 1857537"/>
              <a:gd name="connsiteX87" fmla="*/ 4853354 w 9312813"/>
              <a:gd name="connsiteY87" fmla="*/ 151767 h 1857537"/>
              <a:gd name="connsiteX88" fmla="*/ 4979964 w 9312813"/>
              <a:gd name="connsiteY88" fmla="*/ 208037 h 1857537"/>
              <a:gd name="connsiteX89" fmla="*/ 5008099 w 9312813"/>
              <a:gd name="connsiteY89" fmla="*/ 236173 h 1857537"/>
              <a:gd name="connsiteX90" fmla="*/ 5036234 w 9312813"/>
              <a:gd name="connsiteY90" fmla="*/ 320579 h 1857537"/>
              <a:gd name="connsiteX91" fmla="*/ 5050302 w 9312813"/>
              <a:gd name="connsiteY91" fmla="*/ 362782 h 1857537"/>
              <a:gd name="connsiteX92" fmla="*/ 5092505 w 9312813"/>
              <a:gd name="connsiteY92" fmla="*/ 404985 h 1857537"/>
              <a:gd name="connsiteX93" fmla="*/ 5120640 w 9312813"/>
              <a:gd name="connsiteY93" fmla="*/ 503459 h 1857537"/>
              <a:gd name="connsiteX94" fmla="*/ 5148776 w 9312813"/>
              <a:gd name="connsiteY94" fmla="*/ 587865 h 1857537"/>
              <a:gd name="connsiteX95" fmla="*/ 5162844 w 9312813"/>
              <a:gd name="connsiteY95" fmla="*/ 812948 h 1857537"/>
              <a:gd name="connsiteX96" fmla="*/ 5205047 w 9312813"/>
              <a:gd name="connsiteY96" fmla="*/ 841084 h 1857537"/>
              <a:gd name="connsiteX97" fmla="*/ 5219114 w 9312813"/>
              <a:gd name="connsiteY97" fmla="*/ 883287 h 1857537"/>
              <a:gd name="connsiteX98" fmla="*/ 5289453 w 9312813"/>
              <a:gd name="connsiteY98" fmla="*/ 939557 h 1857537"/>
              <a:gd name="connsiteX99" fmla="*/ 5317588 w 9312813"/>
              <a:gd name="connsiteY99" fmla="*/ 967693 h 1857537"/>
              <a:gd name="connsiteX100" fmla="*/ 5500468 w 9312813"/>
              <a:gd name="connsiteY100" fmla="*/ 981761 h 1857537"/>
              <a:gd name="connsiteX101" fmla="*/ 5598942 w 9312813"/>
              <a:gd name="connsiteY101" fmla="*/ 1009896 h 1857537"/>
              <a:gd name="connsiteX102" fmla="*/ 5880296 w 9312813"/>
              <a:gd name="connsiteY102" fmla="*/ 981761 h 1857537"/>
              <a:gd name="connsiteX103" fmla="*/ 6020973 w 9312813"/>
              <a:gd name="connsiteY103" fmla="*/ 925490 h 1857537"/>
              <a:gd name="connsiteX104" fmla="*/ 6105379 w 9312813"/>
              <a:gd name="connsiteY104" fmla="*/ 897354 h 1857537"/>
              <a:gd name="connsiteX105" fmla="*/ 6443004 w 9312813"/>
              <a:gd name="connsiteY105" fmla="*/ 883287 h 1857537"/>
              <a:gd name="connsiteX106" fmla="*/ 6499274 w 9312813"/>
              <a:gd name="connsiteY106" fmla="*/ 770745 h 1857537"/>
              <a:gd name="connsiteX107" fmla="*/ 6513342 w 9312813"/>
              <a:gd name="connsiteY107" fmla="*/ 728542 h 1857537"/>
              <a:gd name="connsiteX108" fmla="*/ 6555545 w 9312813"/>
              <a:gd name="connsiteY108" fmla="*/ 714474 h 1857537"/>
              <a:gd name="connsiteX109" fmla="*/ 6597748 w 9312813"/>
              <a:gd name="connsiteY109" fmla="*/ 686339 h 1857537"/>
              <a:gd name="connsiteX110" fmla="*/ 6752493 w 9312813"/>
              <a:gd name="connsiteY110" fmla="*/ 714474 h 1857537"/>
              <a:gd name="connsiteX111" fmla="*/ 7132320 w 9312813"/>
              <a:gd name="connsiteY111" fmla="*/ 686339 h 1857537"/>
              <a:gd name="connsiteX112" fmla="*/ 7244862 w 9312813"/>
              <a:gd name="connsiteY112" fmla="*/ 644136 h 1857537"/>
              <a:gd name="connsiteX113" fmla="*/ 7301133 w 9312813"/>
              <a:gd name="connsiteY113" fmla="*/ 616001 h 1857537"/>
              <a:gd name="connsiteX114" fmla="*/ 7343336 w 9312813"/>
              <a:gd name="connsiteY114" fmla="*/ 601933 h 1857537"/>
              <a:gd name="connsiteX115" fmla="*/ 7413674 w 9312813"/>
              <a:gd name="connsiteY115" fmla="*/ 559730 h 1857537"/>
              <a:gd name="connsiteX116" fmla="*/ 7455877 w 9312813"/>
              <a:gd name="connsiteY116" fmla="*/ 517527 h 1857537"/>
              <a:gd name="connsiteX117" fmla="*/ 7512148 w 9312813"/>
              <a:gd name="connsiteY117" fmla="*/ 489391 h 1857537"/>
              <a:gd name="connsiteX118" fmla="*/ 7582487 w 9312813"/>
              <a:gd name="connsiteY118" fmla="*/ 419053 h 1857537"/>
              <a:gd name="connsiteX119" fmla="*/ 7638757 w 9312813"/>
              <a:gd name="connsiteY119" fmla="*/ 362782 h 1857537"/>
              <a:gd name="connsiteX120" fmla="*/ 7680960 w 9312813"/>
              <a:gd name="connsiteY120" fmla="*/ 334647 h 1857537"/>
              <a:gd name="connsiteX121" fmla="*/ 7751299 w 9312813"/>
              <a:gd name="connsiteY121" fmla="*/ 278376 h 1857537"/>
              <a:gd name="connsiteX122" fmla="*/ 7821637 w 9312813"/>
              <a:gd name="connsiteY122" fmla="*/ 250241 h 1857537"/>
              <a:gd name="connsiteX123" fmla="*/ 7863840 w 9312813"/>
              <a:gd name="connsiteY123" fmla="*/ 208037 h 1857537"/>
              <a:gd name="connsiteX124" fmla="*/ 7976382 w 9312813"/>
              <a:gd name="connsiteY124" fmla="*/ 179902 h 1857537"/>
              <a:gd name="connsiteX125" fmla="*/ 8046720 w 9312813"/>
              <a:gd name="connsiteY125" fmla="*/ 137699 h 1857537"/>
              <a:gd name="connsiteX126" fmla="*/ 8215533 w 9312813"/>
              <a:gd name="connsiteY126" fmla="*/ 109564 h 1857537"/>
              <a:gd name="connsiteX127" fmla="*/ 8328074 w 9312813"/>
              <a:gd name="connsiteY127" fmla="*/ 95496 h 1857537"/>
              <a:gd name="connsiteX128" fmla="*/ 8412480 w 9312813"/>
              <a:gd name="connsiteY128" fmla="*/ 67361 h 1857537"/>
              <a:gd name="connsiteX129" fmla="*/ 8764173 w 9312813"/>
              <a:gd name="connsiteY129" fmla="*/ 95496 h 1857537"/>
              <a:gd name="connsiteX130" fmla="*/ 8890782 w 9312813"/>
              <a:gd name="connsiteY130" fmla="*/ 123631 h 1857537"/>
              <a:gd name="connsiteX131" fmla="*/ 9003324 w 9312813"/>
              <a:gd name="connsiteY131" fmla="*/ 151767 h 1857537"/>
              <a:gd name="connsiteX132" fmla="*/ 9087730 w 9312813"/>
              <a:gd name="connsiteY132" fmla="*/ 222105 h 1857537"/>
              <a:gd name="connsiteX133" fmla="*/ 9115865 w 9312813"/>
              <a:gd name="connsiteY133" fmla="*/ 306511 h 1857537"/>
              <a:gd name="connsiteX134" fmla="*/ 9172136 w 9312813"/>
              <a:gd name="connsiteY134" fmla="*/ 376850 h 1857537"/>
              <a:gd name="connsiteX135" fmla="*/ 9270610 w 9312813"/>
              <a:gd name="connsiteY135" fmla="*/ 503459 h 1857537"/>
              <a:gd name="connsiteX136" fmla="*/ 9312813 w 9312813"/>
              <a:gd name="connsiteY136" fmla="*/ 587865 h 1857537"/>
              <a:gd name="connsiteX137" fmla="*/ 9298745 w 9312813"/>
              <a:gd name="connsiteY137" fmla="*/ 728542 h 1857537"/>
              <a:gd name="connsiteX138" fmla="*/ 9256542 w 9312813"/>
              <a:gd name="connsiteY138" fmla="*/ 855151 h 1857537"/>
              <a:gd name="connsiteX139" fmla="*/ 9242474 w 9312813"/>
              <a:gd name="connsiteY139" fmla="*/ 897354 h 1857537"/>
              <a:gd name="connsiteX140" fmla="*/ 9214339 w 9312813"/>
              <a:gd name="connsiteY140" fmla="*/ 939557 h 1857537"/>
              <a:gd name="connsiteX141" fmla="*/ 9172136 w 9312813"/>
              <a:gd name="connsiteY141" fmla="*/ 1023964 h 1857537"/>
              <a:gd name="connsiteX142" fmla="*/ 9186204 w 9312813"/>
              <a:gd name="connsiteY142" fmla="*/ 1347521 h 1857537"/>
              <a:gd name="connsiteX143" fmla="*/ 9214339 w 9312813"/>
              <a:gd name="connsiteY143" fmla="*/ 1431927 h 1857537"/>
              <a:gd name="connsiteX144" fmla="*/ 9228407 w 9312813"/>
              <a:gd name="connsiteY144" fmla="*/ 1474130 h 1857537"/>
              <a:gd name="connsiteX145" fmla="*/ 9284677 w 9312813"/>
              <a:gd name="connsiteY145" fmla="*/ 1558536 h 1857537"/>
              <a:gd name="connsiteX146" fmla="*/ 9242474 w 9312813"/>
              <a:gd name="connsiteY146" fmla="*/ 1586671 h 1857537"/>
              <a:gd name="connsiteX147" fmla="*/ 9158068 w 9312813"/>
              <a:gd name="connsiteY147" fmla="*/ 1600739 h 1857537"/>
              <a:gd name="connsiteX148" fmla="*/ 8637564 w 9312813"/>
              <a:gd name="connsiteY148" fmla="*/ 1614807 h 1857537"/>
              <a:gd name="connsiteX149" fmla="*/ 8539090 w 9312813"/>
              <a:gd name="connsiteY149" fmla="*/ 1642942 h 1857537"/>
              <a:gd name="connsiteX150" fmla="*/ 8468751 w 9312813"/>
              <a:gd name="connsiteY150" fmla="*/ 1671077 h 1857537"/>
              <a:gd name="connsiteX151" fmla="*/ 7807570 w 9312813"/>
              <a:gd name="connsiteY151" fmla="*/ 1685145 h 1857537"/>
              <a:gd name="connsiteX152" fmla="*/ 7765367 w 9312813"/>
              <a:gd name="connsiteY152" fmla="*/ 1699213 h 1857537"/>
              <a:gd name="connsiteX153" fmla="*/ 6949440 w 9312813"/>
              <a:gd name="connsiteY153" fmla="*/ 1741416 h 1857537"/>
              <a:gd name="connsiteX154" fmla="*/ 6330462 w 9312813"/>
              <a:gd name="connsiteY154" fmla="*/ 1783619 h 1857537"/>
              <a:gd name="connsiteX155" fmla="*/ 6274191 w 9312813"/>
              <a:gd name="connsiteY155" fmla="*/ 1797687 h 1857537"/>
              <a:gd name="connsiteX156" fmla="*/ 6105379 w 9312813"/>
              <a:gd name="connsiteY156" fmla="*/ 1811754 h 1857537"/>
              <a:gd name="connsiteX157" fmla="*/ 5528604 w 9312813"/>
              <a:gd name="connsiteY157" fmla="*/ 1811754 h 1857537"/>
              <a:gd name="connsiteX158" fmla="*/ 5486400 w 9312813"/>
              <a:gd name="connsiteY158" fmla="*/ 1797687 h 1857537"/>
              <a:gd name="connsiteX159" fmla="*/ 5317588 w 9312813"/>
              <a:gd name="connsiteY159" fmla="*/ 1755484 h 1857537"/>
              <a:gd name="connsiteX160" fmla="*/ 5275385 w 9312813"/>
              <a:gd name="connsiteY160" fmla="*/ 1741416 h 1857537"/>
              <a:gd name="connsiteX161" fmla="*/ 5219114 w 9312813"/>
              <a:gd name="connsiteY161" fmla="*/ 1713281 h 1857537"/>
              <a:gd name="connsiteX162" fmla="*/ 5050302 w 9312813"/>
              <a:gd name="connsiteY162" fmla="*/ 1671077 h 1857537"/>
              <a:gd name="connsiteX163" fmla="*/ 4994031 w 9312813"/>
              <a:gd name="connsiteY163" fmla="*/ 1657010 h 1857537"/>
              <a:gd name="connsiteX164" fmla="*/ 4853354 w 9312813"/>
              <a:gd name="connsiteY164" fmla="*/ 1614807 h 1857537"/>
              <a:gd name="connsiteX165" fmla="*/ 4445391 w 9312813"/>
              <a:gd name="connsiteY165" fmla="*/ 1642942 h 1857537"/>
              <a:gd name="connsiteX166" fmla="*/ 4332850 w 9312813"/>
              <a:gd name="connsiteY166" fmla="*/ 1699213 h 1857537"/>
              <a:gd name="connsiteX167" fmla="*/ 4234376 w 9312813"/>
              <a:gd name="connsiteY167" fmla="*/ 1727348 h 1857537"/>
              <a:gd name="connsiteX168" fmla="*/ 2180493 w 9312813"/>
              <a:gd name="connsiteY168" fmla="*/ 1699213 h 1857537"/>
              <a:gd name="connsiteX169" fmla="*/ 1927274 w 9312813"/>
              <a:gd name="connsiteY169" fmla="*/ 1657010 h 1857537"/>
              <a:gd name="connsiteX170" fmla="*/ 1772530 w 9312813"/>
              <a:gd name="connsiteY170" fmla="*/ 1628874 h 1857537"/>
              <a:gd name="connsiteX171" fmla="*/ 1716259 w 9312813"/>
              <a:gd name="connsiteY171" fmla="*/ 1600739 h 1857537"/>
              <a:gd name="connsiteX172" fmla="*/ 1603717 w 9312813"/>
              <a:gd name="connsiteY172" fmla="*/ 1572604 h 1857537"/>
              <a:gd name="connsiteX173" fmla="*/ 1575582 w 9312813"/>
              <a:gd name="connsiteY173" fmla="*/ 1544468 h 1857537"/>
              <a:gd name="connsiteX174" fmla="*/ 1308296 w 9312813"/>
              <a:gd name="connsiteY174" fmla="*/ 1516333 h 1857537"/>
              <a:gd name="connsiteX175" fmla="*/ 1181687 w 9312813"/>
              <a:gd name="connsiteY175" fmla="*/ 1530401 h 1857537"/>
              <a:gd name="connsiteX176" fmla="*/ 1139484 w 9312813"/>
              <a:gd name="connsiteY176" fmla="*/ 1572604 h 1857537"/>
              <a:gd name="connsiteX177" fmla="*/ 1083213 w 9312813"/>
              <a:gd name="connsiteY177" fmla="*/ 1600739 h 1857537"/>
              <a:gd name="connsiteX178" fmla="*/ 1026942 w 9312813"/>
              <a:gd name="connsiteY178" fmla="*/ 1699213 h 1857537"/>
              <a:gd name="connsiteX179" fmla="*/ 984739 w 9312813"/>
              <a:gd name="connsiteY179" fmla="*/ 1755484 h 1857537"/>
              <a:gd name="connsiteX180" fmla="*/ 858130 w 9312813"/>
              <a:gd name="connsiteY180" fmla="*/ 1825822 h 1857537"/>
              <a:gd name="connsiteX181" fmla="*/ 801859 w 9312813"/>
              <a:gd name="connsiteY181" fmla="*/ 1839890 h 1857537"/>
              <a:gd name="connsiteX182" fmla="*/ 604911 w 9312813"/>
              <a:gd name="connsiteY182" fmla="*/ 1811754 h 1857537"/>
              <a:gd name="connsiteX183" fmla="*/ 520505 w 9312813"/>
              <a:gd name="connsiteY183" fmla="*/ 1769551 h 1857537"/>
              <a:gd name="connsiteX184" fmla="*/ 464234 w 9312813"/>
              <a:gd name="connsiteY184" fmla="*/ 1727348 h 1857537"/>
              <a:gd name="connsiteX185" fmla="*/ 337625 w 9312813"/>
              <a:gd name="connsiteY185" fmla="*/ 1685145 h 1857537"/>
              <a:gd name="connsiteX186" fmla="*/ 225084 w 9312813"/>
              <a:gd name="connsiteY186" fmla="*/ 1614807 h 1857537"/>
              <a:gd name="connsiteX187" fmla="*/ 168813 w 9312813"/>
              <a:gd name="connsiteY187" fmla="*/ 1544468 h 1857537"/>
              <a:gd name="connsiteX188" fmla="*/ 140677 w 9312813"/>
              <a:gd name="connsiteY188" fmla="*/ 1516333 h 1857537"/>
              <a:gd name="connsiteX189" fmla="*/ 112542 w 9312813"/>
              <a:gd name="connsiteY189" fmla="*/ 1431927 h 1857537"/>
              <a:gd name="connsiteX190" fmla="*/ 84407 w 9312813"/>
              <a:gd name="connsiteY190" fmla="*/ 1291250 h 1857537"/>
              <a:gd name="connsiteX191" fmla="*/ 70339 w 9312813"/>
              <a:gd name="connsiteY191" fmla="*/ 1080234 h 1857537"/>
              <a:gd name="connsiteX192" fmla="*/ 56271 w 9312813"/>
              <a:gd name="connsiteY192" fmla="*/ 1038031 h 1857537"/>
              <a:gd name="connsiteX193" fmla="*/ 42204 w 9312813"/>
              <a:gd name="connsiteY193" fmla="*/ 967693 h 1857537"/>
              <a:gd name="connsiteX194" fmla="*/ 0 w 9312813"/>
              <a:gd name="connsiteY194" fmla="*/ 841084 h 1857537"/>
              <a:gd name="connsiteX195" fmla="*/ 14068 w 9312813"/>
              <a:gd name="connsiteY195" fmla="*/ 433121 h 1857537"/>
              <a:gd name="connsiteX196" fmla="*/ 28136 w 9312813"/>
              <a:gd name="connsiteY196" fmla="*/ 390917 h 1857537"/>
              <a:gd name="connsiteX197" fmla="*/ 42204 w 9312813"/>
              <a:gd name="connsiteY197" fmla="*/ 278376 h 1857537"/>
              <a:gd name="connsiteX198" fmla="*/ 98474 w 9312813"/>
              <a:gd name="connsiteY198" fmla="*/ 264308 h 1857537"/>
              <a:gd name="connsiteX199" fmla="*/ 168813 w 9312813"/>
              <a:gd name="connsiteY199" fmla="*/ 222105 h 1857537"/>
              <a:gd name="connsiteX200" fmla="*/ 196948 w 9312813"/>
              <a:gd name="connsiteY200" fmla="*/ 193970 h 1857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9312813" h="1857537">
                <a:moveTo>
                  <a:pt x="154745" y="39225"/>
                </a:moveTo>
                <a:cubicBezTo>
                  <a:pt x="211648" y="29741"/>
                  <a:pt x="314100" y="11090"/>
                  <a:pt x="365760" y="11090"/>
                </a:cubicBezTo>
                <a:cubicBezTo>
                  <a:pt x="398918" y="11090"/>
                  <a:pt x="431409" y="20468"/>
                  <a:pt x="464234" y="25157"/>
                </a:cubicBezTo>
                <a:cubicBezTo>
                  <a:pt x="497960" y="126334"/>
                  <a:pt x="457047" y="0"/>
                  <a:pt x="492370" y="123631"/>
                </a:cubicBezTo>
                <a:cubicBezTo>
                  <a:pt x="496444" y="137889"/>
                  <a:pt x="498808" y="153119"/>
                  <a:pt x="506437" y="165834"/>
                </a:cubicBezTo>
                <a:cubicBezTo>
                  <a:pt x="523339" y="194004"/>
                  <a:pt x="553097" y="201809"/>
                  <a:pt x="576776" y="222105"/>
                </a:cubicBezTo>
                <a:cubicBezTo>
                  <a:pt x="604216" y="245625"/>
                  <a:pt x="636972" y="292157"/>
                  <a:pt x="675250" y="306511"/>
                </a:cubicBezTo>
                <a:cubicBezTo>
                  <a:pt x="697638" y="314907"/>
                  <a:pt x="722392" y="314780"/>
                  <a:pt x="745588" y="320579"/>
                </a:cubicBezTo>
                <a:cubicBezTo>
                  <a:pt x="759974" y="324176"/>
                  <a:pt x="773405" y="331051"/>
                  <a:pt x="787791" y="334647"/>
                </a:cubicBezTo>
                <a:cubicBezTo>
                  <a:pt x="810988" y="340446"/>
                  <a:pt x="834684" y="344025"/>
                  <a:pt x="858130" y="348714"/>
                </a:cubicBezTo>
                <a:cubicBezTo>
                  <a:pt x="947225" y="344025"/>
                  <a:pt x="1036564" y="342724"/>
                  <a:pt x="1125416" y="334647"/>
                </a:cubicBezTo>
                <a:cubicBezTo>
                  <a:pt x="1166060" y="330952"/>
                  <a:pt x="1184547" y="308707"/>
                  <a:pt x="1209822" y="278376"/>
                </a:cubicBezTo>
                <a:cubicBezTo>
                  <a:pt x="1220646" y="265388"/>
                  <a:pt x="1227395" y="249375"/>
                  <a:pt x="1237957" y="236173"/>
                </a:cubicBezTo>
                <a:cubicBezTo>
                  <a:pt x="1246243" y="225816"/>
                  <a:pt x="1257807" y="218394"/>
                  <a:pt x="1266093" y="208037"/>
                </a:cubicBezTo>
                <a:cubicBezTo>
                  <a:pt x="1276655" y="194835"/>
                  <a:pt x="1283666" y="179036"/>
                  <a:pt x="1294228" y="165834"/>
                </a:cubicBezTo>
                <a:cubicBezTo>
                  <a:pt x="1334624" y="115339"/>
                  <a:pt x="1307797" y="155170"/>
                  <a:pt x="1364567" y="123631"/>
                </a:cubicBezTo>
                <a:cubicBezTo>
                  <a:pt x="1394126" y="107209"/>
                  <a:pt x="1420838" y="86118"/>
                  <a:pt x="1448973" y="67361"/>
                </a:cubicBezTo>
                <a:lnTo>
                  <a:pt x="1491176" y="39225"/>
                </a:lnTo>
                <a:cubicBezTo>
                  <a:pt x="1509933" y="57982"/>
                  <a:pt x="1539059" y="70331"/>
                  <a:pt x="1547447" y="95496"/>
                </a:cubicBezTo>
                <a:cubicBezTo>
                  <a:pt x="1569755" y="162422"/>
                  <a:pt x="1565501" y="174335"/>
                  <a:pt x="1603717" y="222105"/>
                </a:cubicBezTo>
                <a:cubicBezTo>
                  <a:pt x="1612003" y="232462"/>
                  <a:pt x="1623567" y="239884"/>
                  <a:pt x="1631853" y="250241"/>
                </a:cubicBezTo>
                <a:cubicBezTo>
                  <a:pt x="1642415" y="263443"/>
                  <a:pt x="1648033" y="280489"/>
                  <a:pt x="1659988" y="292444"/>
                </a:cubicBezTo>
                <a:cubicBezTo>
                  <a:pt x="1671943" y="304399"/>
                  <a:pt x="1686741" y="313712"/>
                  <a:pt x="1702191" y="320579"/>
                </a:cubicBezTo>
                <a:cubicBezTo>
                  <a:pt x="1729292" y="332624"/>
                  <a:pt x="1786597" y="348714"/>
                  <a:pt x="1786597" y="348714"/>
                </a:cubicBezTo>
                <a:cubicBezTo>
                  <a:pt x="1807938" y="362941"/>
                  <a:pt x="1841879" y="390917"/>
                  <a:pt x="1871004" y="390917"/>
                </a:cubicBezTo>
                <a:cubicBezTo>
                  <a:pt x="1885833" y="390917"/>
                  <a:pt x="1899139" y="381539"/>
                  <a:pt x="1913207" y="376850"/>
                </a:cubicBezTo>
                <a:cubicBezTo>
                  <a:pt x="1908518" y="329958"/>
                  <a:pt x="1915244" y="280462"/>
                  <a:pt x="1899139" y="236173"/>
                </a:cubicBezTo>
                <a:cubicBezTo>
                  <a:pt x="1894071" y="222237"/>
                  <a:pt x="1869652" y="229734"/>
                  <a:pt x="1856936" y="222105"/>
                </a:cubicBezTo>
                <a:cubicBezTo>
                  <a:pt x="1845563" y="215281"/>
                  <a:pt x="1838179" y="203348"/>
                  <a:pt x="1828800" y="193970"/>
                </a:cubicBezTo>
                <a:cubicBezTo>
                  <a:pt x="1817662" y="149415"/>
                  <a:pt x="1788747" y="111570"/>
                  <a:pt x="1871004" y="109564"/>
                </a:cubicBezTo>
                <a:lnTo>
                  <a:pt x="2391508" y="123631"/>
                </a:lnTo>
                <a:cubicBezTo>
                  <a:pt x="2433711" y="128320"/>
                  <a:pt x="2476232" y="130718"/>
                  <a:pt x="2518117" y="137699"/>
                </a:cubicBezTo>
                <a:cubicBezTo>
                  <a:pt x="2532744" y="140137"/>
                  <a:pt x="2545934" y="148171"/>
                  <a:pt x="2560320" y="151767"/>
                </a:cubicBezTo>
                <a:cubicBezTo>
                  <a:pt x="2583517" y="157566"/>
                  <a:pt x="2607591" y="159543"/>
                  <a:pt x="2630659" y="165834"/>
                </a:cubicBezTo>
                <a:cubicBezTo>
                  <a:pt x="2659271" y="173637"/>
                  <a:pt x="2715065" y="193970"/>
                  <a:pt x="2715065" y="193970"/>
                </a:cubicBezTo>
                <a:cubicBezTo>
                  <a:pt x="2729133" y="208038"/>
                  <a:pt x="2754454" y="216478"/>
                  <a:pt x="2757268" y="236173"/>
                </a:cubicBezTo>
                <a:cubicBezTo>
                  <a:pt x="2757502" y="237808"/>
                  <a:pt x="2755099" y="389844"/>
                  <a:pt x="2729133" y="433121"/>
                </a:cubicBezTo>
                <a:cubicBezTo>
                  <a:pt x="2722309" y="444494"/>
                  <a:pt x="2712370" y="454432"/>
                  <a:pt x="2700997" y="461256"/>
                </a:cubicBezTo>
                <a:cubicBezTo>
                  <a:pt x="2610365" y="515635"/>
                  <a:pt x="2708062" y="427233"/>
                  <a:pt x="2616591" y="503459"/>
                </a:cubicBezTo>
                <a:cubicBezTo>
                  <a:pt x="2508275" y="593722"/>
                  <a:pt x="2636967" y="503943"/>
                  <a:pt x="2532185" y="573797"/>
                </a:cubicBezTo>
                <a:cubicBezTo>
                  <a:pt x="2522807" y="587865"/>
                  <a:pt x="2515184" y="603277"/>
                  <a:pt x="2504050" y="616001"/>
                </a:cubicBezTo>
                <a:cubicBezTo>
                  <a:pt x="2446446" y="681834"/>
                  <a:pt x="2448710" y="676340"/>
                  <a:pt x="2391508" y="714474"/>
                </a:cubicBezTo>
                <a:cubicBezTo>
                  <a:pt x="2377440" y="733231"/>
                  <a:pt x="2364315" y="752733"/>
                  <a:pt x="2349305" y="770745"/>
                </a:cubicBezTo>
                <a:cubicBezTo>
                  <a:pt x="2340814" y="780934"/>
                  <a:pt x="2327994" y="787508"/>
                  <a:pt x="2321170" y="798881"/>
                </a:cubicBezTo>
                <a:cubicBezTo>
                  <a:pt x="2313541" y="811597"/>
                  <a:pt x="2313734" y="827821"/>
                  <a:pt x="2307102" y="841084"/>
                </a:cubicBezTo>
                <a:cubicBezTo>
                  <a:pt x="2299541" y="856206"/>
                  <a:pt x="2288345" y="869219"/>
                  <a:pt x="2278967" y="883287"/>
                </a:cubicBezTo>
                <a:cubicBezTo>
                  <a:pt x="2434578" y="945531"/>
                  <a:pt x="2368895" y="931604"/>
                  <a:pt x="2658794" y="883287"/>
                </a:cubicBezTo>
                <a:cubicBezTo>
                  <a:pt x="2673829" y="880781"/>
                  <a:pt x="2711513" y="818276"/>
                  <a:pt x="2715065" y="812948"/>
                </a:cubicBezTo>
                <a:cubicBezTo>
                  <a:pt x="2700997" y="808259"/>
                  <a:pt x="2687691" y="798881"/>
                  <a:pt x="2672862" y="798881"/>
                </a:cubicBezTo>
                <a:cubicBezTo>
                  <a:pt x="2610981" y="798881"/>
                  <a:pt x="2643032" y="822744"/>
                  <a:pt x="2602524" y="855151"/>
                </a:cubicBezTo>
                <a:cubicBezTo>
                  <a:pt x="2590945" y="864415"/>
                  <a:pt x="2574388" y="864530"/>
                  <a:pt x="2560320" y="869219"/>
                </a:cubicBezTo>
                <a:cubicBezTo>
                  <a:pt x="2558186" y="867796"/>
                  <a:pt x="2489982" y="826313"/>
                  <a:pt x="2489982" y="812948"/>
                </a:cubicBezTo>
                <a:cubicBezTo>
                  <a:pt x="2489982" y="796041"/>
                  <a:pt x="2503780" y="779706"/>
                  <a:pt x="2518117" y="770745"/>
                </a:cubicBezTo>
                <a:cubicBezTo>
                  <a:pt x="2548720" y="751619"/>
                  <a:pt x="2620785" y="739945"/>
                  <a:pt x="2658794" y="728542"/>
                </a:cubicBezTo>
                <a:cubicBezTo>
                  <a:pt x="2687200" y="720020"/>
                  <a:pt x="2743200" y="700407"/>
                  <a:pt x="2743200" y="700407"/>
                </a:cubicBezTo>
                <a:cubicBezTo>
                  <a:pt x="2811139" y="632468"/>
                  <a:pt x="2728480" y="718805"/>
                  <a:pt x="2799471" y="630068"/>
                </a:cubicBezTo>
                <a:cubicBezTo>
                  <a:pt x="2807757" y="619711"/>
                  <a:pt x="2818228" y="611311"/>
                  <a:pt x="2827607" y="601933"/>
                </a:cubicBezTo>
                <a:cubicBezTo>
                  <a:pt x="2854503" y="521240"/>
                  <a:pt x="2823465" y="593388"/>
                  <a:pt x="2869810" y="531594"/>
                </a:cubicBezTo>
                <a:cubicBezTo>
                  <a:pt x="2890099" y="504542"/>
                  <a:pt x="2907323" y="475323"/>
                  <a:pt x="2926080" y="447188"/>
                </a:cubicBezTo>
                <a:cubicBezTo>
                  <a:pt x="2933437" y="436152"/>
                  <a:pt x="2945930" y="429410"/>
                  <a:pt x="2954216" y="419053"/>
                </a:cubicBezTo>
                <a:cubicBezTo>
                  <a:pt x="2964778" y="405851"/>
                  <a:pt x="2970396" y="388805"/>
                  <a:pt x="2982351" y="376850"/>
                </a:cubicBezTo>
                <a:cubicBezTo>
                  <a:pt x="2994306" y="364895"/>
                  <a:pt x="3011830" y="359848"/>
                  <a:pt x="3024554" y="348714"/>
                </a:cubicBezTo>
                <a:cubicBezTo>
                  <a:pt x="3049508" y="326879"/>
                  <a:pt x="3067304" y="296769"/>
                  <a:pt x="3094893" y="278376"/>
                </a:cubicBezTo>
                <a:cubicBezTo>
                  <a:pt x="3108961" y="268998"/>
                  <a:pt x="3123894" y="260803"/>
                  <a:pt x="3137096" y="250241"/>
                </a:cubicBezTo>
                <a:cubicBezTo>
                  <a:pt x="3147453" y="241955"/>
                  <a:pt x="3153368" y="228037"/>
                  <a:pt x="3165231" y="222105"/>
                </a:cubicBezTo>
                <a:cubicBezTo>
                  <a:pt x="3212824" y="198308"/>
                  <a:pt x="3268524" y="190192"/>
                  <a:pt x="3319976" y="179902"/>
                </a:cubicBezTo>
                <a:cubicBezTo>
                  <a:pt x="3423139" y="184591"/>
                  <a:pt x="3543540" y="136686"/>
                  <a:pt x="3629465" y="193970"/>
                </a:cubicBezTo>
                <a:cubicBezTo>
                  <a:pt x="3631509" y="195333"/>
                  <a:pt x="3603918" y="513478"/>
                  <a:pt x="3601330" y="531594"/>
                </a:cubicBezTo>
                <a:cubicBezTo>
                  <a:pt x="3599233" y="546274"/>
                  <a:pt x="3591951" y="559729"/>
                  <a:pt x="3587262" y="573797"/>
                </a:cubicBezTo>
                <a:cubicBezTo>
                  <a:pt x="3591951" y="630068"/>
                  <a:pt x="3585105" y="688525"/>
                  <a:pt x="3601330" y="742610"/>
                </a:cubicBezTo>
                <a:cubicBezTo>
                  <a:pt x="3605141" y="755314"/>
                  <a:pt x="3617602" y="720406"/>
                  <a:pt x="3629465" y="714474"/>
                </a:cubicBezTo>
                <a:cubicBezTo>
                  <a:pt x="3655991" y="701211"/>
                  <a:pt x="3713871" y="686339"/>
                  <a:pt x="3713871" y="686339"/>
                </a:cubicBezTo>
                <a:cubicBezTo>
                  <a:pt x="3729378" y="688277"/>
                  <a:pt x="3834378" y="693931"/>
                  <a:pt x="3868616" y="714474"/>
                </a:cubicBezTo>
                <a:cubicBezTo>
                  <a:pt x="3913665" y="741504"/>
                  <a:pt x="3883072" y="748225"/>
                  <a:pt x="3924887" y="784813"/>
                </a:cubicBezTo>
                <a:cubicBezTo>
                  <a:pt x="3950335" y="807080"/>
                  <a:pt x="3981158" y="822327"/>
                  <a:pt x="4009293" y="841084"/>
                </a:cubicBezTo>
                <a:cubicBezTo>
                  <a:pt x="4072505" y="883225"/>
                  <a:pt x="4035801" y="862941"/>
                  <a:pt x="4121834" y="897354"/>
                </a:cubicBezTo>
                <a:cubicBezTo>
                  <a:pt x="4140591" y="892665"/>
                  <a:pt x="4160812" y="891934"/>
                  <a:pt x="4178105" y="883287"/>
                </a:cubicBezTo>
                <a:cubicBezTo>
                  <a:pt x="4218142" y="863269"/>
                  <a:pt x="4212662" y="823042"/>
                  <a:pt x="4220308" y="784813"/>
                </a:cubicBezTo>
                <a:cubicBezTo>
                  <a:pt x="4215619" y="761367"/>
                  <a:pt x="4215951" y="736324"/>
                  <a:pt x="4206240" y="714474"/>
                </a:cubicBezTo>
                <a:cubicBezTo>
                  <a:pt x="4172203" y="637891"/>
                  <a:pt x="4175488" y="670963"/>
                  <a:pt x="4121834" y="644136"/>
                </a:cubicBezTo>
                <a:cubicBezTo>
                  <a:pt x="4106712" y="636575"/>
                  <a:pt x="4093699" y="625379"/>
                  <a:pt x="4079631" y="616001"/>
                </a:cubicBezTo>
                <a:cubicBezTo>
                  <a:pt x="4070253" y="601933"/>
                  <a:pt x="4058363" y="589247"/>
                  <a:pt x="4051496" y="573797"/>
                </a:cubicBezTo>
                <a:cubicBezTo>
                  <a:pt x="4031922" y="529755"/>
                  <a:pt x="4020985" y="479892"/>
                  <a:pt x="4009293" y="433121"/>
                </a:cubicBezTo>
                <a:cubicBezTo>
                  <a:pt x="3988111" y="94217"/>
                  <a:pt x="4067763" y="251340"/>
                  <a:pt x="3953022" y="193970"/>
                </a:cubicBezTo>
                <a:cubicBezTo>
                  <a:pt x="3937900" y="186409"/>
                  <a:pt x="3924887" y="175213"/>
                  <a:pt x="3910819" y="165834"/>
                </a:cubicBezTo>
                <a:cubicBezTo>
                  <a:pt x="4178101" y="99014"/>
                  <a:pt x="3984709" y="138836"/>
                  <a:pt x="4501662" y="123631"/>
                </a:cubicBezTo>
                <a:cubicBezTo>
                  <a:pt x="4515730" y="118942"/>
                  <a:pt x="4529084" y="108381"/>
                  <a:pt x="4543865" y="109564"/>
                </a:cubicBezTo>
                <a:cubicBezTo>
                  <a:pt x="4647651" y="117867"/>
                  <a:pt x="4853354" y="151767"/>
                  <a:pt x="4853354" y="151767"/>
                </a:cubicBezTo>
                <a:cubicBezTo>
                  <a:pt x="4920276" y="174074"/>
                  <a:pt x="4932195" y="169822"/>
                  <a:pt x="4979964" y="208037"/>
                </a:cubicBezTo>
                <a:cubicBezTo>
                  <a:pt x="4990321" y="216322"/>
                  <a:pt x="4998721" y="226794"/>
                  <a:pt x="5008099" y="236173"/>
                </a:cubicBezTo>
                <a:lnTo>
                  <a:pt x="5036234" y="320579"/>
                </a:lnTo>
                <a:cubicBezTo>
                  <a:pt x="5040923" y="334647"/>
                  <a:pt x="5039817" y="352297"/>
                  <a:pt x="5050302" y="362782"/>
                </a:cubicBezTo>
                <a:lnTo>
                  <a:pt x="5092505" y="404985"/>
                </a:lnTo>
                <a:cubicBezTo>
                  <a:pt x="5139783" y="546817"/>
                  <a:pt x="5067648" y="326817"/>
                  <a:pt x="5120640" y="503459"/>
                </a:cubicBezTo>
                <a:cubicBezTo>
                  <a:pt x="5129162" y="531866"/>
                  <a:pt x="5139397" y="559730"/>
                  <a:pt x="5148776" y="587865"/>
                </a:cubicBezTo>
                <a:cubicBezTo>
                  <a:pt x="5153465" y="662893"/>
                  <a:pt x="5146536" y="739564"/>
                  <a:pt x="5162844" y="812948"/>
                </a:cubicBezTo>
                <a:cubicBezTo>
                  <a:pt x="5166512" y="829453"/>
                  <a:pt x="5194485" y="827881"/>
                  <a:pt x="5205047" y="841084"/>
                </a:cubicBezTo>
                <a:cubicBezTo>
                  <a:pt x="5214310" y="852663"/>
                  <a:pt x="5211485" y="870572"/>
                  <a:pt x="5219114" y="883287"/>
                </a:cubicBezTo>
                <a:cubicBezTo>
                  <a:pt x="5234790" y="909414"/>
                  <a:pt x="5267337" y="921864"/>
                  <a:pt x="5289453" y="939557"/>
                </a:cubicBezTo>
                <a:cubicBezTo>
                  <a:pt x="5299810" y="947843"/>
                  <a:pt x="5304582" y="965092"/>
                  <a:pt x="5317588" y="967693"/>
                </a:cubicBezTo>
                <a:cubicBezTo>
                  <a:pt x="5377541" y="979684"/>
                  <a:pt x="5439508" y="977072"/>
                  <a:pt x="5500468" y="981761"/>
                </a:cubicBezTo>
                <a:cubicBezTo>
                  <a:pt x="5520368" y="988394"/>
                  <a:pt x="5581281" y="1009896"/>
                  <a:pt x="5598942" y="1009896"/>
                </a:cubicBezTo>
                <a:cubicBezTo>
                  <a:pt x="5634755" y="1009896"/>
                  <a:pt x="5834383" y="986862"/>
                  <a:pt x="5880296" y="981761"/>
                </a:cubicBezTo>
                <a:cubicBezTo>
                  <a:pt x="6160235" y="888446"/>
                  <a:pt x="5813980" y="1008287"/>
                  <a:pt x="6020973" y="925490"/>
                </a:cubicBezTo>
                <a:cubicBezTo>
                  <a:pt x="6048509" y="914476"/>
                  <a:pt x="6075747" y="898589"/>
                  <a:pt x="6105379" y="897354"/>
                </a:cubicBezTo>
                <a:lnTo>
                  <a:pt x="6443004" y="883287"/>
                </a:lnTo>
                <a:cubicBezTo>
                  <a:pt x="6475333" y="786298"/>
                  <a:pt x="6450169" y="819852"/>
                  <a:pt x="6499274" y="770745"/>
                </a:cubicBezTo>
                <a:cubicBezTo>
                  <a:pt x="6503963" y="756677"/>
                  <a:pt x="6502857" y="739027"/>
                  <a:pt x="6513342" y="728542"/>
                </a:cubicBezTo>
                <a:cubicBezTo>
                  <a:pt x="6523827" y="718057"/>
                  <a:pt x="6542282" y="721106"/>
                  <a:pt x="6555545" y="714474"/>
                </a:cubicBezTo>
                <a:cubicBezTo>
                  <a:pt x="6570667" y="706913"/>
                  <a:pt x="6583680" y="695717"/>
                  <a:pt x="6597748" y="686339"/>
                </a:cubicBezTo>
                <a:cubicBezTo>
                  <a:pt x="6649330" y="695717"/>
                  <a:pt x="6700090" y="712886"/>
                  <a:pt x="6752493" y="714474"/>
                </a:cubicBezTo>
                <a:cubicBezTo>
                  <a:pt x="6976210" y="721253"/>
                  <a:pt x="6986107" y="715582"/>
                  <a:pt x="7132320" y="686339"/>
                </a:cubicBezTo>
                <a:cubicBezTo>
                  <a:pt x="7288985" y="608008"/>
                  <a:pt x="7091631" y="701597"/>
                  <a:pt x="7244862" y="644136"/>
                </a:cubicBezTo>
                <a:cubicBezTo>
                  <a:pt x="7264498" y="636773"/>
                  <a:pt x="7281858" y="624262"/>
                  <a:pt x="7301133" y="616001"/>
                </a:cubicBezTo>
                <a:cubicBezTo>
                  <a:pt x="7314763" y="610160"/>
                  <a:pt x="7329268" y="606622"/>
                  <a:pt x="7343336" y="601933"/>
                </a:cubicBezTo>
                <a:cubicBezTo>
                  <a:pt x="7430953" y="514313"/>
                  <a:pt x="7304109" y="632773"/>
                  <a:pt x="7413674" y="559730"/>
                </a:cubicBezTo>
                <a:cubicBezTo>
                  <a:pt x="7430227" y="548695"/>
                  <a:pt x="7439688" y="529091"/>
                  <a:pt x="7455877" y="517527"/>
                </a:cubicBezTo>
                <a:cubicBezTo>
                  <a:pt x="7472942" y="505338"/>
                  <a:pt x="7495594" y="502266"/>
                  <a:pt x="7512148" y="489391"/>
                </a:cubicBezTo>
                <a:cubicBezTo>
                  <a:pt x="7538321" y="469034"/>
                  <a:pt x="7559041" y="442499"/>
                  <a:pt x="7582487" y="419053"/>
                </a:cubicBezTo>
                <a:cubicBezTo>
                  <a:pt x="7601244" y="400296"/>
                  <a:pt x="7616686" y="377496"/>
                  <a:pt x="7638757" y="362782"/>
                </a:cubicBezTo>
                <a:cubicBezTo>
                  <a:pt x="7652825" y="353404"/>
                  <a:pt x="7667758" y="345209"/>
                  <a:pt x="7680960" y="334647"/>
                </a:cubicBezTo>
                <a:cubicBezTo>
                  <a:pt x="7724577" y="299754"/>
                  <a:pt x="7693566" y="307242"/>
                  <a:pt x="7751299" y="278376"/>
                </a:cubicBezTo>
                <a:cubicBezTo>
                  <a:pt x="7773885" y="267083"/>
                  <a:pt x="7798191" y="259619"/>
                  <a:pt x="7821637" y="250241"/>
                </a:cubicBezTo>
                <a:cubicBezTo>
                  <a:pt x="7835705" y="236173"/>
                  <a:pt x="7847286" y="219073"/>
                  <a:pt x="7863840" y="208037"/>
                </a:cubicBezTo>
                <a:cubicBezTo>
                  <a:pt x="7882376" y="195680"/>
                  <a:pt x="7966242" y="181930"/>
                  <a:pt x="7976382" y="179902"/>
                </a:cubicBezTo>
                <a:cubicBezTo>
                  <a:pt x="7999828" y="165834"/>
                  <a:pt x="8022264" y="149927"/>
                  <a:pt x="8046720" y="137699"/>
                </a:cubicBezTo>
                <a:cubicBezTo>
                  <a:pt x="8094096" y="114011"/>
                  <a:pt x="8174728" y="114365"/>
                  <a:pt x="8215533" y="109564"/>
                </a:cubicBezTo>
                <a:lnTo>
                  <a:pt x="8328074" y="95496"/>
                </a:lnTo>
                <a:cubicBezTo>
                  <a:pt x="8356209" y="86118"/>
                  <a:pt x="8382845" y="68501"/>
                  <a:pt x="8412480" y="67361"/>
                </a:cubicBezTo>
                <a:cubicBezTo>
                  <a:pt x="8647786" y="58311"/>
                  <a:pt x="8619562" y="69203"/>
                  <a:pt x="8764173" y="95496"/>
                </a:cubicBezTo>
                <a:cubicBezTo>
                  <a:pt x="8968515" y="132650"/>
                  <a:pt x="8766772" y="89810"/>
                  <a:pt x="8890782" y="123631"/>
                </a:cubicBezTo>
                <a:cubicBezTo>
                  <a:pt x="8928088" y="133805"/>
                  <a:pt x="9003324" y="151767"/>
                  <a:pt x="9003324" y="151767"/>
                </a:cubicBezTo>
                <a:cubicBezTo>
                  <a:pt x="9029592" y="169279"/>
                  <a:pt x="9071801" y="193433"/>
                  <a:pt x="9087730" y="222105"/>
                </a:cubicBezTo>
                <a:cubicBezTo>
                  <a:pt x="9102133" y="248030"/>
                  <a:pt x="9099414" y="281835"/>
                  <a:pt x="9115865" y="306511"/>
                </a:cubicBezTo>
                <a:cubicBezTo>
                  <a:pt x="9151357" y="359750"/>
                  <a:pt x="9132045" y="336759"/>
                  <a:pt x="9172136" y="376850"/>
                </a:cubicBezTo>
                <a:cubicBezTo>
                  <a:pt x="9210576" y="492167"/>
                  <a:pt x="9144085" y="313669"/>
                  <a:pt x="9270610" y="503459"/>
                </a:cubicBezTo>
                <a:cubicBezTo>
                  <a:pt x="9306970" y="558000"/>
                  <a:pt x="9293398" y="529622"/>
                  <a:pt x="9312813" y="587865"/>
                </a:cubicBezTo>
                <a:cubicBezTo>
                  <a:pt x="9308124" y="634757"/>
                  <a:pt x="9307430" y="682223"/>
                  <a:pt x="9298745" y="728542"/>
                </a:cubicBezTo>
                <a:cubicBezTo>
                  <a:pt x="9298744" y="728550"/>
                  <a:pt x="9263577" y="834046"/>
                  <a:pt x="9256542" y="855151"/>
                </a:cubicBezTo>
                <a:cubicBezTo>
                  <a:pt x="9251853" y="869219"/>
                  <a:pt x="9250699" y="885016"/>
                  <a:pt x="9242474" y="897354"/>
                </a:cubicBezTo>
                <a:cubicBezTo>
                  <a:pt x="9233096" y="911422"/>
                  <a:pt x="9221900" y="924435"/>
                  <a:pt x="9214339" y="939557"/>
                </a:cubicBezTo>
                <a:cubicBezTo>
                  <a:pt x="9156097" y="1056043"/>
                  <a:pt x="9252766" y="903018"/>
                  <a:pt x="9172136" y="1023964"/>
                </a:cubicBezTo>
                <a:cubicBezTo>
                  <a:pt x="9176825" y="1131816"/>
                  <a:pt x="9175096" y="1240140"/>
                  <a:pt x="9186204" y="1347521"/>
                </a:cubicBezTo>
                <a:cubicBezTo>
                  <a:pt x="9189256" y="1377021"/>
                  <a:pt x="9204961" y="1403792"/>
                  <a:pt x="9214339" y="1431927"/>
                </a:cubicBezTo>
                <a:cubicBezTo>
                  <a:pt x="9219028" y="1445995"/>
                  <a:pt x="9220182" y="1461792"/>
                  <a:pt x="9228407" y="1474130"/>
                </a:cubicBezTo>
                <a:lnTo>
                  <a:pt x="9284677" y="1558536"/>
                </a:lnTo>
                <a:cubicBezTo>
                  <a:pt x="9270609" y="1567914"/>
                  <a:pt x="9258514" y="1581324"/>
                  <a:pt x="9242474" y="1586671"/>
                </a:cubicBezTo>
                <a:cubicBezTo>
                  <a:pt x="9215414" y="1595691"/>
                  <a:pt x="9186561" y="1599414"/>
                  <a:pt x="9158068" y="1600739"/>
                </a:cubicBezTo>
                <a:cubicBezTo>
                  <a:pt x="8984691" y="1608803"/>
                  <a:pt x="8811065" y="1610118"/>
                  <a:pt x="8637564" y="1614807"/>
                </a:cubicBezTo>
                <a:cubicBezTo>
                  <a:pt x="8604739" y="1624185"/>
                  <a:pt x="8571476" y="1632147"/>
                  <a:pt x="8539090" y="1642942"/>
                </a:cubicBezTo>
                <a:cubicBezTo>
                  <a:pt x="8515133" y="1650927"/>
                  <a:pt x="8493961" y="1669623"/>
                  <a:pt x="8468751" y="1671077"/>
                </a:cubicBezTo>
                <a:cubicBezTo>
                  <a:pt x="8248673" y="1683774"/>
                  <a:pt x="8027964" y="1680456"/>
                  <a:pt x="7807570" y="1685145"/>
                </a:cubicBezTo>
                <a:cubicBezTo>
                  <a:pt x="7793502" y="1689834"/>
                  <a:pt x="7780047" y="1697116"/>
                  <a:pt x="7765367" y="1699213"/>
                </a:cubicBezTo>
                <a:cubicBezTo>
                  <a:pt x="7444111" y="1745107"/>
                  <a:pt x="7335368" y="1731768"/>
                  <a:pt x="6949440" y="1741416"/>
                </a:cubicBezTo>
                <a:cubicBezTo>
                  <a:pt x="6704982" y="1802533"/>
                  <a:pt x="6970680" y="1739968"/>
                  <a:pt x="6330462" y="1783619"/>
                </a:cubicBezTo>
                <a:cubicBezTo>
                  <a:pt x="6311172" y="1784934"/>
                  <a:pt x="6293376" y="1795289"/>
                  <a:pt x="6274191" y="1797687"/>
                </a:cubicBezTo>
                <a:cubicBezTo>
                  <a:pt x="6218161" y="1804691"/>
                  <a:pt x="6161650" y="1807065"/>
                  <a:pt x="6105379" y="1811754"/>
                </a:cubicBezTo>
                <a:cubicBezTo>
                  <a:pt x="5876466" y="1857537"/>
                  <a:pt x="6009338" y="1836407"/>
                  <a:pt x="5528604" y="1811754"/>
                </a:cubicBezTo>
                <a:cubicBezTo>
                  <a:pt x="5513795" y="1810995"/>
                  <a:pt x="5500786" y="1801283"/>
                  <a:pt x="5486400" y="1797687"/>
                </a:cubicBezTo>
                <a:cubicBezTo>
                  <a:pt x="5303114" y="1751866"/>
                  <a:pt x="5552521" y="1825964"/>
                  <a:pt x="5317588" y="1755484"/>
                </a:cubicBezTo>
                <a:cubicBezTo>
                  <a:pt x="5303385" y="1751223"/>
                  <a:pt x="5289015" y="1747257"/>
                  <a:pt x="5275385" y="1741416"/>
                </a:cubicBezTo>
                <a:cubicBezTo>
                  <a:pt x="5256110" y="1733155"/>
                  <a:pt x="5239130" y="1719536"/>
                  <a:pt x="5219114" y="1713281"/>
                </a:cubicBezTo>
                <a:cubicBezTo>
                  <a:pt x="5163752" y="1695980"/>
                  <a:pt x="5106573" y="1685145"/>
                  <a:pt x="5050302" y="1671077"/>
                </a:cubicBezTo>
                <a:cubicBezTo>
                  <a:pt x="5031545" y="1666388"/>
                  <a:pt x="5012373" y="1663124"/>
                  <a:pt x="4994031" y="1657010"/>
                </a:cubicBezTo>
                <a:cubicBezTo>
                  <a:pt x="4919442" y="1632146"/>
                  <a:pt x="4966086" y="1647016"/>
                  <a:pt x="4853354" y="1614807"/>
                </a:cubicBezTo>
                <a:cubicBezTo>
                  <a:pt x="4717366" y="1624185"/>
                  <a:pt x="4579944" y="1621123"/>
                  <a:pt x="4445391" y="1642942"/>
                </a:cubicBezTo>
                <a:cubicBezTo>
                  <a:pt x="4403990" y="1649656"/>
                  <a:pt x="4373539" y="1689040"/>
                  <a:pt x="4332850" y="1699213"/>
                </a:cubicBezTo>
                <a:cubicBezTo>
                  <a:pt x="4262193" y="1716878"/>
                  <a:pt x="4294921" y="1707167"/>
                  <a:pt x="4234376" y="1727348"/>
                </a:cubicBezTo>
                <a:lnTo>
                  <a:pt x="2180493" y="1699213"/>
                </a:lnTo>
                <a:cubicBezTo>
                  <a:pt x="2035298" y="1695583"/>
                  <a:pt x="2027212" y="1679218"/>
                  <a:pt x="1927274" y="1657010"/>
                </a:cubicBezTo>
                <a:cubicBezTo>
                  <a:pt x="1868279" y="1643900"/>
                  <a:pt x="1833623" y="1639056"/>
                  <a:pt x="1772530" y="1628874"/>
                </a:cubicBezTo>
                <a:cubicBezTo>
                  <a:pt x="1753773" y="1619496"/>
                  <a:pt x="1735534" y="1609000"/>
                  <a:pt x="1716259" y="1600739"/>
                </a:cubicBezTo>
                <a:cubicBezTo>
                  <a:pt x="1678405" y="1584516"/>
                  <a:pt x="1645008" y="1580862"/>
                  <a:pt x="1603717" y="1572604"/>
                </a:cubicBezTo>
                <a:cubicBezTo>
                  <a:pt x="1594339" y="1563225"/>
                  <a:pt x="1588665" y="1546648"/>
                  <a:pt x="1575582" y="1544468"/>
                </a:cubicBezTo>
                <a:cubicBezTo>
                  <a:pt x="1185775" y="1479500"/>
                  <a:pt x="1451389" y="1564032"/>
                  <a:pt x="1308296" y="1516333"/>
                </a:cubicBezTo>
                <a:cubicBezTo>
                  <a:pt x="1266093" y="1521022"/>
                  <a:pt x="1221971" y="1516973"/>
                  <a:pt x="1181687" y="1530401"/>
                </a:cubicBezTo>
                <a:cubicBezTo>
                  <a:pt x="1162813" y="1536692"/>
                  <a:pt x="1155673" y="1561041"/>
                  <a:pt x="1139484" y="1572604"/>
                </a:cubicBezTo>
                <a:cubicBezTo>
                  <a:pt x="1122419" y="1584793"/>
                  <a:pt x="1101970" y="1591361"/>
                  <a:pt x="1083213" y="1600739"/>
                </a:cubicBezTo>
                <a:cubicBezTo>
                  <a:pt x="1055738" y="1655688"/>
                  <a:pt x="1060081" y="1652818"/>
                  <a:pt x="1026942" y="1699213"/>
                </a:cubicBezTo>
                <a:cubicBezTo>
                  <a:pt x="1013314" y="1718292"/>
                  <a:pt x="1002263" y="1739907"/>
                  <a:pt x="984739" y="1755484"/>
                </a:cubicBezTo>
                <a:cubicBezTo>
                  <a:pt x="937012" y="1797908"/>
                  <a:pt x="910916" y="1810740"/>
                  <a:pt x="858130" y="1825822"/>
                </a:cubicBezTo>
                <a:cubicBezTo>
                  <a:pt x="839540" y="1831134"/>
                  <a:pt x="820616" y="1835201"/>
                  <a:pt x="801859" y="1839890"/>
                </a:cubicBezTo>
                <a:cubicBezTo>
                  <a:pt x="777047" y="1837409"/>
                  <a:pt x="651473" y="1831709"/>
                  <a:pt x="604911" y="1811754"/>
                </a:cubicBezTo>
                <a:cubicBezTo>
                  <a:pt x="414007" y="1729938"/>
                  <a:pt x="698346" y="1828833"/>
                  <a:pt x="520505" y="1769551"/>
                </a:cubicBezTo>
                <a:cubicBezTo>
                  <a:pt x="501748" y="1755483"/>
                  <a:pt x="484730" y="1738734"/>
                  <a:pt x="464234" y="1727348"/>
                </a:cubicBezTo>
                <a:cubicBezTo>
                  <a:pt x="420893" y="1703270"/>
                  <a:pt x="383979" y="1696734"/>
                  <a:pt x="337625" y="1685145"/>
                </a:cubicBezTo>
                <a:cubicBezTo>
                  <a:pt x="249578" y="1597098"/>
                  <a:pt x="349419" y="1685856"/>
                  <a:pt x="225084" y="1614807"/>
                </a:cubicBezTo>
                <a:cubicBezTo>
                  <a:pt x="200055" y="1600504"/>
                  <a:pt x="185106" y="1564834"/>
                  <a:pt x="168813" y="1544468"/>
                </a:cubicBezTo>
                <a:cubicBezTo>
                  <a:pt x="160527" y="1534111"/>
                  <a:pt x="150056" y="1525711"/>
                  <a:pt x="140677" y="1516333"/>
                </a:cubicBezTo>
                <a:cubicBezTo>
                  <a:pt x="131299" y="1488198"/>
                  <a:pt x="119211" y="1460825"/>
                  <a:pt x="112542" y="1431927"/>
                </a:cubicBezTo>
                <a:cubicBezTo>
                  <a:pt x="64045" y="1221774"/>
                  <a:pt x="123418" y="1408289"/>
                  <a:pt x="84407" y="1291250"/>
                </a:cubicBezTo>
                <a:cubicBezTo>
                  <a:pt x="79718" y="1220911"/>
                  <a:pt x="78124" y="1150298"/>
                  <a:pt x="70339" y="1080234"/>
                </a:cubicBezTo>
                <a:cubicBezTo>
                  <a:pt x="68701" y="1065496"/>
                  <a:pt x="59867" y="1052417"/>
                  <a:pt x="56271" y="1038031"/>
                </a:cubicBezTo>
                <a:cubicBezTo>
                  <a:pt x="50472" y="1014835"/>
                  <a:pt x="48773" y="990683"/>
                  <a:pt x="42204" y="967693"/>
                </a:cubicBezTo>
                <a:cubicBezTo>
                  <a:pt x="29983" y="924919"/>
                  <a:pt x="0" y="841084"/>
                  <a:pt x="0" y="841084"/>
                </a:cubicBezTo>
                <a:cubicBezTo>
                  <a:pt x="4689" y="705096"/>
                  <a:pt x="5580" y="568925"/>
                  <a:pt x="14068" y="433121"/>
                </a:cubicBezTo>
                <a:cubicBezTo>
                  <a:pt x="14993" y="418321"/>
                  <a:pt x="25483" y="405507"/>
                  <a:pt x="28136" y="390917"/>
                </a:cubicBezTo>
                <a:cubicBezTo>
                  <a:pt x="34899" y="353721"/>
                  <a:pt x="23844" y="311424"/>
                  <a:pt x="42204" y="278376"/>
                </a:cubicBezTo>
                <a:cubicBezTo>
                  <a:pt x="51593" y="261475"/>
                  <a:pt x="79717" y="268997"/>
                  <a:pt x="98474" y="264308"/>
                </a:cubicBezTo>
                <a:cubicBezTo>
                  <a:pt x="169766" y="193018"/>
                  <a:pt x="77501" y="276892"/>
                  <a:pt x="168813" y="222105"/>
                </a:cubicBezTo>
                <a:cubicBezTo>
                  <a:pt x="180186" y="215281"/>
                  <a:pt x="187570" y="203348"/>
                  <a:pt x="196948" y="193970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440" name="Picture 8" descr="F:\ФЛЕШКА\Гифы\деревья.files\nat1.files\p3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44308" y="4869160"/>
            <a:ext cx="1492560" cy="1194048"/>
          </a:xfrm>
          <a:prstGeom prst="rect">
            <a:avLst/>
          </a:prstGeom>
          <a:noFill/>
        </p:spPr>
      </p:pic>
      <p:pic>
        <p:nvPicPr>
          <p:cNvPr id="18442" name="Picture 10" descr="F:\ФЛЕШКА\Гифы\атмосфера.files\nat2.files\sun_tu4a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0"/>
            <a:ext cx="2067000" cy="1837333"/>
          </a:xfrm>
          <a:prstGeom prst="rect">
            <a:avLst/>
          </a:prstGeom>
          <a:noFill/>
        </p:spPr>
      </p:pic>
      <p:pic>
        <p:nvPicPr>
          <p:cNvPr id="18444" name="Picture 12" descr="F:\ФЛЕШКА\Гифы\птицы.files\bird1.files\314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27784" y="404664"/>
            <a:ext cx="1152128" cy="1541158"/>
          </a:xfrm>
          <a:prstGeom prst="rect">
            <a:avLst/>
          </a:prstGeom>
          <a:noFill/>
        </p:spPr>
      </p:pic>
      <p:sp>
        <p:nvSpPr>
          <p:cNvPr id="21" name="Полилиния 20"/>
          <p:cNvSpPr/>
          <p:nvPr/>
        </p:nvSpPr>
        <p:spPr>
          <a:xfrm>
            <a:off x="6516216" y="3717032"/>
            <a:ext cx="1008112" cy="1135469"/>
          </a:xfrm>
          <a:custGeom>
            <a:avLst/>
            <a:gdLst>
              <a:gd name="connsiteX0" fmla="*/ 82061 w 769033"/>
              <a:gd name="connsiteY0" fmla="*/ 1045698 h 1207477"/>
              <a:gd name="connsiteX1" fmla="*/ 630701 w 769033"/>
              <a:gd name="connsiteY1" fmla="*/ 145366 h 1207477"/>
              <a:gd name="connsiteX2" fmla="*/ 686972 w 769033"/>
              <a:gd name="connsiteY2" fmla="*/ 173501 h 1207477"/>
              <a:gd name="connsiteX3" fmla="*/ 138332 w 769033"/>
              <a:gd name="connsiteY3" fmla="*/ 1059766 h 1207477"/>
              <a:gd name="connsiteX4" fmla="*/ 82061 w 769033"/>
              <a:gd name="connsiteY4" fmla="*/ 1045698 h 120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033" h="1207477">
                <a:moveTo>
                  <a:pt x="82061" y="1045698"/>
                </a:moveTo>
                <a:cubicBezTo>
                  <a:pt x="164122" y="893298"/>
                  <a:pt x="529883" y="290732"/>
                  <a:pt x="630701" y="145366"/>
                </a:cubicBezTo>
                <a:cubicBezTo>
                  <a:pt x="731519" y="0"/>
                  <a:pt x="769033" y="21101"/>
                  <a:pt x="686972" y="173501"/>
                </a:cubicBezTo>
                <a:cubicBezTo>
                  <a:pt x="604911" y="325901"/>
                  <a:pt x="232116" y="912055"/>
                  <a:pt x="138332" y="1059766"/>
                </a:cubicBezTo>
                <a:cubicBezTo>
                  <a:pt x="44548" y="1207477"/>
                  <a:pt x="0" y="1198098"/>
                  <a:pt x="82061" y="1045698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5" name="Полилиния 4"/>
          <p:cNvSpPr/>
          <p:nvPr/>
        </p:nvSpPr>
        <p:spPr>
          <a:xfrm>
            <a:off x="0" y="4725144"/>
            <a:ext cx="9292385" cy="2584430"/>
          </a:xfrm>
          <a:custGeom>
            <a:avLst/>
            <a:gdLst>
              <a:gd name="connsiteX0" fmla="*/ 78046 w 9292385"/>
              <a:gd name="connsiteY0" fmla="*/ 703384 h 2584430"/>
              <a:gd name="connsiteX1" fmla="*/ 63979 w 9292385"/>
              <a:gd name="connsiteY1" fmla="*/ 1026941 h 2584430"/>
              <a:gd name="connsiteX2" fmla="*/ 49911 w 9292385"/>
              <a:gd name="connsiteY2" fmla="*/ 1097280 h 2584430"/>
              <a:gd name="connsiteX3" fmla="*/ 21776 w 9292385"/>
              <a:gd name="connsiteY3" fmla="*/ 1322363 h 2584430"/>
              <a:gd name="connsiteX4" fmla="*/ 7708 w 9292385"/>
              <a:gd name="connsiteY4" fmla="*/ 1420837 h 2584430"/>
              <a:gd name="connsiteX5" fmla="*/ 21776 w 9292385"/>
              <a:gd name="connsiteY5" fmla="*/ 2025747 h 2584430"/>
              <a:gd name="connsiteX6" fmla="*/ 49911 w 9292385"/>
              <a:gd name="connsiteY6" fmla="*/ 2194560 h 2584430"/>
              <a:gd name="connsiteX7" fmla="*/ 78046 w 9292385"/>
              <a:gd name="connsiteY7" fmla="*/ 2236763 h 2584430"/>
              <a:gd name="connsiteX8" fmla="*/ 134317 w 9292385"/>
              <a:gd name="connsiteY8" fmla="*/ 2363372 h 2584430"/>
              <a:gd name="connsiteX9" fmla="*/ 218723 w 9292385"/>
              <a:gd name="connsiteY9" fmla="*/ 2391507 h 2584430"/>
              <a:gd name="connsiteX10" fmla="*/ 1752102 w 9292385"/>
              <a:gd name="connsiteY10" fmla="*/ 2363372 h 2584430"/>
              <a:gd name="connsiteX11" fmla="*/ 1808373 w 9292385"/>
              <a:gd name="connsiteY11" fmla="*/ 2349304 h 2584430"/>
              <a:gd name="connsiteX12" fmla="*/ 1934982 w 9292385"/>
              <a:gd name="connsiteY12" fmla="*/ 2335237 h 2584430"/>
              <a:gd name="connsiteX13" fmla="*/ 2807179 w 9292385"/>
              <a:gd name="connsiteY13" fmla="*/ 2321169 h 2584430"/>
              <a:gd name="connsiteX14" fmla="*/ 2933788 w 9292385"/>
              <a:gd name="connsiteY14" fmla="*/ 2363372 h 2584430"/>
              <a:gd name="connsiteX15" fmla="*/ 3426157 w 9292385"/>
              <a:gd name="connsiteY15" fmla="*/ 2405575 h 2584430"/>
              <a:gd name="connsiteX16" fmla="*/ 3735646 w 9292385"/>
              <a:gd name="connsiteY16" fmla="*/ 2419643 h 2584430"/>
              <a:gd name="connsiteX17" fmla="*/ 4073271 w 9292385"/>
              <a:gd name="connsiteY17" fmla="*/ 2447778 h 2584430"/>
              <a:gd name="connsiteX18" fmla="*/ 4678182 w 9292385"/>
              <a:gd name="connsiteY18" fmla="*/ 2475914 h 2584430"/>
              <a:gd name="connsiteX19" fmla="*/ 5620717 w 9292385"/>
              <a:gd name="connsiteY19" fmla="*/ 2475914 h 2584430"/>
              <a:gd name="connsiteX20" fmla="*/ 5888003 w 9292385"/>
              <a:gd name="connsiteY20" fmla="*/ 2447778 h 2584430"/>
              <a:gd name="connsiteX21" fmla="*/ 6225628 w 9292385"/>
              <a:gd name="connsiteY21" fmla="*/ 2419643 h 2584430"/>
              <a:gd name="connsiteX22" fmla="*/ 6281899 w 9292385"/>
              <a:gd name="connsiteY22" fmla="*/ 2405575 h 2584430"/>
              <a:gd name="connsiteX23" fmla="*/ 6436643 w 9292385"/>
              <a:gd name="connsiteY23" fmla="*/ 2377440 h 2584430"/>
              <a:gd name="connsiteX24" fmla="*/ 6633591 w 9292385"/>
              <a:gd name="connsiteY24" fmla="*/ 2335237 h 2584430"/>
              <a:gd name="connsiteX25" fmla="*/ 6717997 w 9292385"/>
              <a:gd name="connsiteY25" fmla="*/ 2321169 h 2584430"/>
              <a:gd name="connsiteX26" fmla="*/ 7660533 w 9292385"/>
              <a:gd name="connsiteY26" fmla="*/ 2307101 h 2584430"/>
              <a:gd name="connsiteX27" fmla="*/ 9165776 w 9292385"/>
              <a:gd name="connsiteY27" fmla="*/ 2236763 h 2584430"/>
              <a:gd name="connsiteX28" fmla="*/ 9264249 w 9292385"/>
              <a:gd name="connsiteY28" fmla="*/ 2194560 h 2584430"/>
              <a:gd name="connsiteX29" fmla="*/ 9292385 w 9292385"/>
              <a:gd name="connsiteY29" fmla="*/ 2152357 h 2584430"/>
              <a:gd name="connsiteX30" fmla="*/ 9264249 w 9292385"/>
              <a:gd name="connsiteY30" fmla="*/ 900332 h 2584430"/>
              <a:gd name="connsiteX31" fmla="*/ 9250182 w 9292385"/>
              <a:gd name="connsiteY31" fmla="*/ 801858 h 2584430"/>
              <a:gd name="connsiteX32" fmla="*/ 9236114 w 9292385"/>
              <a:gd name="connsiteY32" fmla="*/ 689317 h 2584430"/>
              <a:gd name="connsiteX33" fmla="*/ 9222046 w 9292385"/>
              <a:gd name="connsiteY33" fmla="*/ 492369 h 2584430"/>
              <a:gd name="connsiteX34" fmla="*/ 9193911 w 9292385"/>
              <a:gd name="connsiteY34" fmla="*/ 323557 h 2584430"/>
              <a:gd name="connsiteX35" fmla="*/ 9179843 w 9292385"/>
              <a:gd name="connsiteY35" fmla="*/ 225083 h 2584430"/>
              <a:gd name="connsiteX36" fmla="*/ 9123573 w 9292385"/>
              <a:gd name="connsiteY36" fmla="*/ 112541 h 2584430"/>
              <a:gd name="connsiteX37" fmla="*/ 9011031 w 9292385"/>
              <a:gd name="connsiteY37" fmla="*/ 98474 h 2584430"/>
              <a:gd name="connsiteX38" fmla="*/ 8912557 w 9292385"/>
              <a:gd name="connsiteY38" fmla="*/ 70338 h 2584430"/>
              <a:gd name="connsiteX39" fmla="*/ 8800016 w 9292385"/>
              <a:gd name="connsiteY39" fmla="*/ 56271 h 2584430"/>
              <a:gd name="connsiteX40" fmla="*/ 8631203 w 9292385"/>
              <a:gd name="connsiteY40" fmla="*/ 70338 h 2584430"/>
              <a:gd name="connsiteX41" fmla="*/ 8420188 w 9292385"/>
              <a:gd name="connsiteY41" fmla="*/ 84406 h 2584430"/>
              <a:gd name="connsiteX42" fmla="*/ 8377985 w 9292385"/>
              <a:gd name="connsiteY42" fmla="*/ 98474 h 2584430"/>
              <a:gd name="connsiteX43" fmla="*/ 7730871 w 9292385"/>
              <a:gd name="connsiteY43" fmla="*/ 112541 h 2584430"/>
              <a:gd name="connsiteX44" fmla="*/ 7576126 w 9292385"/>
              <a:gd name="connsiteY44" fmla="*/ 140677 h 2584430"/>
              <a:gd name="connsiteX45" fmla="*/ 7491720 w 9292385"/>
              <a:gd name="connsiteY45" fmla="*/ 168812 h 2584430"/>
              <a:gd name="connsiteX46" fmla="*/ 7477653 w 9292385"/>
              <a:gd name="connsiteY46" fmla="*/ 211015 h 2584430"/>
              <a:gd name="connsiteX47" fmla="*/ 7547991 w 9292385"/>
              <a:gd name="connsiteY47" fmla="*/ 365760 h 2584430"/>
              <a:gd name="connsiteX48" fmla="*/ 7632397 w 9292385"/>
              <a:gd name="connsiteY48" fmla="*/ 393895 h 2584430"/>
              <a:gd name="connsiteX49" fmla="*/ 7674600 w 9292385"/>
              <a:gd name="connsiteY49" fmla="*/ 407963 h 2584430"/>
              <a:gd name="connsiteX50" fmla="*/ 7618329 w 9292385"/>
              <a:gd name="connsiteY50" fmla="*/ 422031 h 2584430"/>
              <a:gd name="connsiteX51" fmla="*/ 7224434 w 9292385"/>
              <a:gd name="connsiteY51" fmla="*/ 436098 h 2584430"/>
              <a:gd name="connsiteX52" fmla="*/ 7280705 w 9292385"/>
              <a:gd name="connsiteY52" fmla="*/ 534572 h 2584430"/>
              <a:gd name="connsiteX53" fmla="*/ 7351043 w 9292385"/>
              <a:gd name="connsiteY53" fmla="*/ 576775 h 2584430"/>
              <a:gd name="connsiteX54" fmla="*/ 7421382 w 9292385"/>
              <a:gd name="connsiteY54" fmla="*/ 618978 h 2584430"/>
              <a:gd name="connsiteX55" fmla="*/ 7379179 w 9292385"/>
              <a:gd name="connsiteY55" fmla="*/ 633046 h 2584430"/>
              <a:gd name="connsiteX56" fmla="*/ 6830539 w 9292385"/>
              <a:gd name="connsiteY56" fmla="*/ 604911 h 2584430"/>
              <a:gd name="connsiteX57" fmla="*/ 6816471 w 9292385"/>
              <a:gd name="connsiteY57" fmla="*/ 562707 h 2584430"/>
              <a:gd name="connsiteX58" fmla="*/ 6802403 w 9292385"/>
              <a:gd name="connsiteY58" fmla="*/ 422031 h 2584430"/>
              <a:gd name="connsiteX59" fmla="*/ 6661726 w 9292385"/>
              <a:gd name="connsiteY59" fmla="*/ 379827 h 2584430"/>
              <a:gd name="connsiteX60" fmla="*/ 6605456 w 9292385"/>
              <a:gd name="connsiteY60" fmla="*/ 351692 h 2584430"/>
              <a:gd name="connsiteX61" fmla="*/ 6591388 w 9292385"/>
              <a:gd name="connsiteY61" fmla="*/ 407963 h 2584430"/>
              <a:gd name="connsiteX62" fmla="*/ 6577320 w 9292385"/>
              <a:gd name="connsiteY62" fmla="*/ 604911 h 2584430"/>
              <a:gd name="connsiteX63" fmla="*/ 6521049 w 9292385"/>
              <a:gd name="connsiteY63" fmla="*/ 689317 h 2584430"/>
              <a:gd name="connsiteX64" fmla="*/ 6492914 w 9292385"/>
              <a:gd name="connsiteY64" fmla="*/ 731520 h 2584430"/>
              <a:gd name="connsiteX65" fmla="*/ 6281899 w 9292385"/>
              <a:gd name="connsiteY65" fmla="*/ 717452 h 2584430"/>
              <a:gd name="connsiteX66" fmla="*/ 6197493 w 9292385"/>
              <a:gd name="connsiteY66" fmla="*/ 661181 h 2584430"/>
              <a:gd name="connsiteX67" fmla="*/ 6183425 w 9292385"/>
              <a:gd name="connsiteY67" fmla="*/ 618978 h 2584430"/>
              <a:gd name="connsiteX68" fmla="*/ 6253763 w 9292385"/>
              <a:gd name="connsiteY68" fmla="*/ 562707 h 2584430"/>
              <a:gd name="connsiteX69" fmla="*/ 6239696 w 9292385"/>
              <a:gd name="connsiteY69" fmla="*/ 436098 h 2584430"/>
              <a:gd name="connsiteX70" fmla="*/ 6183425 w 9292385"/>
              <a:gd name="connsiteY70" fmla="*/ 422031 h 2584430"/>
              <a:gd name="connsiteX71" fmla="*/ 6113086 w 9292385"/>
              <a:gd name="connsiteY71" fmla="*/ 407963 h 2584430"/>
              <a:gd name="connsiteX72" fmla="*/ 6070883 w 9292385"/>
              <a:gd name="connsiteY72" fmla="*/ 393895 h 2584430"/>
              <a:gd name="connsiteX73" fmla="*/ 5972409 w 9292385"/>
              <a:gd name="connsiteY73" fmla="*/ 379827 h 2584430"/>
              <a:gd name="connsiteX74" fmla="*/ 5930206 w 9292385"/>
              <a:gd name="connsiteY74" fmla="*/ 365760 h 2584430"/>
              <a:gd name="connsiteX75" fmla="*/ 5761394 w 9292385"/>
              <a:gd name="connsiteY75" fmla="*/ 379827 h 2584430"/>
              <a:gd name="connsiteX76" fmla="*/ 5606649 w 9292385"/>
              <a:gd name="connsiteY76" fmla="*/ 506437 h 2584430"/>
              <a:gd name="connsiteX77" fmla="*/ 5578514 w 9292385"/>
              <a:gd name="connsiteY77" fmla="*/ 548640 h 2584430"/>
              <a:gd name="connsiteX78" fmla="*/ 5536311 w 9292385"/>
              <a:gd name="connsiteY78" fmla="*/ 576775 h 2584430"/>
              <a:gd name="connsiteX79" fmla="*/ 5451905 w 9292385"/>
              <a:gd name="connsiteY79" fmla="*/ 604911 h 2584430"/>
              <a:gd name="connsiteX80" fmla="*/ 5184619 w 9292385"/>
              <a:gd name="connsiteY80" fmla="*/ 576775 h 2584430"/>
              <a:gd name="connsiteX81" fmla="*/ 5086145 w 9292385"/>
              <a:gd name="connsiteY81" fmla="*/ 520504 h 2584430"/>
              <a:gd name="connsiteX82" fmla="*/ 5001739 w 9292385"/>
              <a:gd name="connsiteY82" fmla="*/ 492369 h 2584430"/>
              <a:gd name="connsiteX83" fmla="*/ 4945468 w 9292385"/>
              <a:gd name="connsiteY83" fmla="*/ 478301 h 2584430"/>
              <a:gd name="connsiteX84" fmla="*/ 4846994 w 9292385"/>
              <a:gd name="connsiteY84" fmla="*/ 436098 h 2584430"/>
              <a:gd name="connsiteX85" fmla="*/ 4523437 w 9292385"/>
              <a:gd name="connsiteY85" fmla="*/ 422031 h 2584430"/>
              <a:gd name="connsiteX86" fmla="*/ 4453099 w 9292385"/>
              <a:gd name="connsiteY86" fmla="*/ 379827 h 2584430"/>
              <a:gd name="connsiteX87" fmla="*/ 4410896 w 9292385"/>
              <a:gd name="connsiteY87" fmla="*/ 365760 h 2584430"/>
              <a:gd name="connsiteX88" fmla="*/ 4818859 w 9292385"/>
              <a:gd name="connsiteY88" fmla="*/ 351692 h 2584430"/>
              <a:gd name="connsiteX89" fmla="*/ 4804791 w 9292385"/>
              <a:gd name="connsiteY89" fmla="*/ 239151 h 2584430"/>
              <a:gd name="connsiteX90" fmla="*/ 4706317 w 9292385"/>
              <a:gd name="connsiteY90" fmla="*/ 196947 h 2584430"/>
              <a:gd name="connsiteX91" fmla="*/ 4607843 w 9292385"/>
              <a:gd name="connsiteY91" fmla="*/ 154744 h 2584430"/>
              <a:gd name="connsiteX92" fmla="*/ 4467166 w 9292385"/>
              <a:gd name="connsiteY92" fmla="*/ 126609 h 2584430"/>
              <a:gd name="connsiteX93" fmla="*/ 4115474 w 9292385"/>
              <a:gd name="connsiteY93" fmla="*/ 154744 h 2584430"/>
              <a:gd name="connsiteX94" fmla="*/ 4059203 w 9292385"/>
              <a:gd name="connsiteY94" fmla="*/ 182880 h 2584430"/>
              <a:gd name="connsiteX95" fmla="*/ 3918526 w 9292385"/>
              <a:gd name="connsiteY95" fmla="*/ 196947 h 2584430"/>
              <a:gd name="connsiteX96" fmla="*/ 3876323 w 9292385"/>
              <a:gd name="connsiteY96" fmla="*/ 211015 h 2584430"/>
              <a:gd name="connsiteX97" fmla="*/ 3046329 w 9292385"/>
              <a:gd name="connsiteY97" fmla="*/ 211015 h 2584430"/>
              <a:gd name="connsiteX98" fmla="*/ 2933788 w 9292385"/>
              <a:gd name="connsiteY98" fmla="*/ 168812 h 2584430"/>
              <a:gd name="connsiteX99" fmla="*/ 2835314 w 9292385"/>
              <a:gd name="connsiteY99" fmla="*/ 98474 h 2584430"/>
              <a:gd name="connsiteX100" fmla="*/ 2736840 w 9292385"/>
              <a:gd name="connsiteY100" fmla="*/ 56271 h 2584430"/>
              <a:gd name="connsiteX101" fmla="*/ 2694637 w 9292385"/>
              <a:gd name="connsiteY101" fmla="*/ 28135 h 2584430"/>
              <a:gd name="connsiteX102" fmla="*/ 2610231 w 9292385"/>
              <a:gd name="connsiteY102" fmla="*/ 14067 h 2584430"/>
              <a:gd name="connsiteX103" fmla="*/ 2553960 w 9292385"/>
              <a:gd name="connsiteY103" fmla="*/ 0 h 2584430"/>
              <a:gd name="connsiteX104" fmla="*/ 1906846 w 9292385"/>
              <a:gd name="connsiteY104" fmla="*/ 14067 h 2584430"/>
              <a:gd name="connsiteX105" fmla="*/ 1836508 w 9292385"/>
              <a:gd name="connsiteY105" fmla="*/ 56271 h 2584430"/>
              <a:gd name="connsiteX106" fmla="*/ 1780237 w 9292385"/>
              <a:gd name="connsiteY106" fmla="*/ 84406 h 2584430"/>
              <a:gd name="connsiteX107" fmla="*/ 1667696 w 9292385"/>
              <a:gd name="connsiteY107" fmla="*/ 154744 h 2584430"/>
              <a:gd name="connsiteX108" fmla="*/ 1639560 w 9292385"/>
              <a:gd name="connsiteY108" fmla="*/ 196947 h 2584430"/>
              <a:gd name="connsiteX109" fmla="*/ 1583289 w 9292385"/>
              <a:gd name="connsiteY109" fmla="*/ 253218 h 2584430"/>
              <a:gd name="connsiteX110" fmla="*/ 1555154 w 9292385"/>
              <a:gd name="connsiteY110" fmla="*/ 309489 h 2584430"/>
              <a:gd name="connsiteX111" fmla="*/ 1527019 w 9292385"/>
              <a:gd name="connsiteY111" fmla="*/ 393895 h 2584430"/>
              <a:gd name="connsiteX112" fmla="*/ 1484816 w 9292385"/>
              <a:gd name="connsiteY112" fmla="*/ 436098 h 2584430"/>
              <a:gd name="connsiteX113" fmla="*/ 1456680 w 9292385"/>
              <a:gd name="connsiteY113" fmla="*/ 520504 h 2584430"/>
              <a:gd name="connsiteX114" fmla="*/ 1442613 w 9292385"/>
              <a:gd name="connsiteY114" fmla="*/ 633046 h 2584430"/>
              <a:gd name="connsiteX115" fmla="*/ 1414477 w 9292385"/>
              <a:gd name="connsiteY115" fmla="*/ 675249 h 2584430"/>
              <a:gd name="connsiteX116" fmla="*/ 1316003 w 9292385"/>
              <a:gd name="connsiteY116" fmla="*/ 829994 h 2584430"/>
              <a:gd name="connsiteX117" fmla="*/ 1217529 w 9292385"/>
              <a:gd name="connsiteY117" fmla="*/ 689317 h 2584430"/>
              <a:gd name="connsiteX118" fmla="*/ 1147191 w 9292385"/>
              <a:gd name="connsiteY118" fmla="*/ 633046 h 2584430"/>
              <a:gd name="connsiteX119" fmla="*/ 1048717 w 9292385"/>
              <a:gd name="connsiteY119" fmla="*/ 520504 h 2584430"/>
              <a:gd name="connsiteX120" fmla="*/ 1006514 w 9292385"/>
              <a:gd name="connsiteY120" fmla="*/ 492369 h 2584430"/>
              <a:gd name="connsiteX121" fmla="*/ 893973 w 9292385"/>
              <a:gd name="connsiteY121" fmla="*/ 422031 h 2584430"/>
              <a:gd name="connsiteX122" fmla="*/ 837702 w 9292385"/>
              <a:gd name="connsiteY122" fmla="*/ 407963 h 2584430"/>
              <a:gd name="connsiteX123" fmla="*/ 795499 w 9292385"/>
              <a:gd name="connsiteY123" fmla="*/ 393895 h 2584430"/>
              <a:gd name="connsiteX124" fmla="*/ 640754 w 9292385"/>
              <a:gd name="connsiteY124" fmla="*/ 407963 h 2584430"/>
              <a:gd name="connsiteX125" fmla="*/ 162453 w 9292385"/>
              <a:gd name="connsiteY125" fmla="*/ 422031 h 2584430"/>
              <a:gd name="connsiteX126" fmla="*/ 106182 w 9292385"/>
              <a:gd name="connsiteY126" fmla="*/ 450166 h 2584430"/>
              <a:gd name="connsiteX127" fmla="*/ 49911 w 9292385"/>
              <a:gd name="connsiteY127" fmla="*/ 464234 h 2584430"/>
              <a:gd name="connsiteX128" fmla="*/ 21776 w 9292385"/>
              <a:gd name="connsiteY128" fmla="*/ 506437 h 2584430"/>
              <a:gd name="connsiteX129" fmla="*/ 7708 w 9292385"/>
              <a:gd name="connsiteY129" fmla="*/ 548640 h 2584430"/>
              <a:gd name="connsiteX130" fmla="*/ 63979 w 9292385"/>
              <a:gd name="connsiteY130" fmla="*/ 942535 h 2584430"/>
              <a:gd name="connsiteX131" fmla="*/ 78046 w 9292385"/>
              <a:gd name="connsiteY131" fmla="*/ 1069144 h 258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9292385" h="2584430">
                <a:moveTo>
                  <a:pt x="78046" y="703384"/>
                </a:moveTo>
                <a:cubicBezTo>
                  <a:pt x="73357" y="811236"/>
                  <a:pt x="71670" y="919261"/>
                  <a:pt x="63979" y="1026941"/>
                </a:cubicBezTo>
                <a:cubicBezTo>
                  <a:pt x="62275" y="1050791"/>
                  <a:pt x="53292" y="1073610"/>
                  <a:pt x="49911" y="1097280"/>
                </a:cubicBezTo>
                <a:cubicBezTo>
                  <a:pt x="39218" y="1172132"/>
                  <a:pt x="32469" y="1247511"/>
                  <a:pt x="21776" y="1322363"/>
                </a:cubicBezTo>
                <a:lnTo>
                  <a:pt x="7708" y="1420837"/>
                </a:lnTo>
                <a:cubicBezTo>
                  <a:pt x="12397" y="1622474"/>
                  <a:pt x="14024" y="1824205"/>
                  <a:pt x="21776" y="2025747"/>
                </a:cubicBezTo>
                <a:cubicBezTo>
                  <a:pt x="23076" y="2059554"/>
                  <a:pt x="27445" y="2149628"/>
                  <a:pt x="49911" y="2194560"/>
                </a:cubicBezTo>
                <a:cubicBezTo>
                  <a:pt x="57472" y="2209682"/>
                  <a:pt x="70485" y="2221641"/>
                  <a:pt x="78046" y="2236763"/>
                </a:cubicBezTo>
                <a:cubicBezTo>
                  <a:pt x="80860" y="2242390"/>
                  <a:pt x="122386" y="2354424"/>
                  <a:pt x="134317" y="2363372"/>
                </a:cubicBezTo>
                <a:cubicBezTo>
                  <a:pt x="158043" y="2381166"/>
                  <a:pt x="190588" y="2382129"/>
                  <a:pt x="218723" y="2391507"/>
                </a:cubicBezTo>
                <a:lnTo>
                  <a:pt x="1752102" y="2363372"/>
                </a:lnTo>
                <a:cubicBezTo>
                  <a:pt x="1771414" y="2362452"/>
                  <a:pt x="1789264" y="2352244"/>
                  <a:pt x="1808373" y="2349304"/>
                </a:cubicBezTo>
                <a:cubicBezTo>
                  <a:pt x="1850342" y="2342847"/>
                  <a:pt x="1892779" y="2339926"/>
                  <a:pt x="1934982" y="2335237"/>
                </a:cubicBezTo>
                <a:cubicBezTo>
                  <a:pt x="2232730" y="2186360"/>
                  <a:pt x="1993897" y="2294933"/>
                  <a:pt x="2807179" y="2321169"/>
                </a:cubicBezTo>
                <a:cubicBezTo>
                  <a:pt x="2868964" y="2323162"/>
                  <a:pt x="2870293" y="2351828"/>
                  <a:pt x="2933788" y="2363372"/>
                </a:cubicBezTo>
                <a:cubicBezTo>
                  <a:pt x="3086259" y="2391094"/>
                  <a:pt x="3272509" y="2397892"/>
                  <a:pt x="3426157" y="2405575"/>
                </a:cubicBezTo>
                <a:lnTo>
                  <a:pt x="3735646" y="2419643"/>
                </a:lnTo>
                <a:cubicBezTo>
                  <a:pt x="3932227" y="2444216"/>
                  <a:pt x="3791675" y="2429005"/>
                  <a:pt x="4073271" y="2447778"/>
                </a:cubicBezTo>
                <a:cubicBezTo>
                  <a:pt x="4455191" y="2473239"/>
                  <a:pt x="4102624" y="2456067"/>
                  <a:pt x="4678182" y="2475914"/>
                </a:cubicBezTo>
                <a:cubicBezTo>
                  <a:pt x="5003744" y="2584430"/>
                  <a:pt x="4733630" y="2499569"/>
                  <a:pt x="5620717" y="2475914"/>
                </a:cubicBezTo>
                <a:cubicBezTo>
                  <a:pt x="5733495" y="2472907"/>
                  <a:pt x="5782181" y="2457699"/>
                  <a:pt x="5888003" y="2447778"/>
                </a:cubicBezTo>
                <a:cubicBezTo>
                  <a:pt x="6000442" y="2437237"/>
                  <a:pt x="6113086" y="2429021"/>
                  <a:pt x="6225628" y="2419643"/>
                </a:cubicBezTo>
                <a:cubicBezTo>
                  <a:pt x="6244385" y="2414954"/>
                  <a:pt x="6262828" y="2408754"/>
                  <a:pt x="6281899" y="2405575"/>
                </a:cubicBezTo>
                <a:cubicBezTo>
                  <a:pt x="6440972" y="2379062"/>
                  <a:pt x="6346094" y="2407621"/>
                  <a:pt x="6436643" y="2377440"/>
                </a:cubicBezTo>
                <a:cubicBezTo>
                  <a:pt x="6524669" y="2318754"/>
                  <a:pt x="6453651" y="2356406"/>
                  <a:pt x="6633591" y="2335237"/>
                </a:cubicBezTo>
                <a:cubicBezTo>
                  <a:pt x="6661919" y="2331904"/>
                  <a:pt x="6689484" y="2321950"/>
                  <a:pt x="6717997" y="2321169"/>
                </a:cubicBezTo>
                <a:cubicBezTo>
                  <a:pt x="7032093" y="2312563"/>
                  <a:pt x="7346354" y="2311790"/>
                  <a:pt x="7660533" y="2307101"/>
                </a:cubicBezTo>
                <a:cubicBezTo>
                  <a:pt x="8401733" y="2193072"/>
                  <a:pt x="7902948" y="2252354"/>
                  <a:pt x="9165776" y="2236763"/>
                </a:cubicBezTo>
                <a:cubicBezTo>
                  <a:pt x="9195094" y="2226990"/>
                  <a:pt x="9241072" y="2213874"/>
                  <a:pt x="9264249" y="2194560"/>
                </a:cubicBezTo>
                <a:cubicBezTo>
                  <a:pt x="9277238" y="2183736"/>
                  <a:pt x="9283006" y="2166425"/>
                  <a:pt x="9292385" y="2152357"/>
                </a:cubicBezTo>
                <a:cubicBezTo>
                  <a:pt x="9283006" y="1735015"/>
                  <a:pt x="9277288" y="1317575"/>
                  <a:pt x="9264249" y="900332"/>
                </a:cubicBezTo>
                <a:cubicBezTo>
                  <a:pt x="9263213" y="867190"/>
                  <a:pt x="9254564" y="834725"/>
                  <a:pt x="9250182" y="801858"/>
                </a:cubicBezTo>
                <a:cubicBezTo>
                  <a:pt x="9245186" y="764384"/>
                  <a:pt x="9239537" y="726967"/>
                  <a:pt x="9236114" y="689317"/>
                </a:cubicBezTo>
                <a:cubicBezTo>
                  <a:pt x="9230155" y="623771"/>
                  <a:pt x="9229590" y="557752"/>
                  <a:pt x="9222046" y="492369"/>
                </a:cubicBezTo>
                <a:cubicBezTo>
                  <a:pt x="9215507" y="435698"/>
                  <a:pt x="9201979" y="380030"/>
                  <a:pt x="9193911" y="323557"/>
                </a:cubicBezTo>
                <a:cubicBezTo>
                  <a:pt x="9189222" y="290732"/>
                  <a:pt x="9185294" y="257790"/>
                  <a:pt x="9179843" y="225083"/>
                </a:cubicBezTo>
                <a:cubicBezTo>
                  <a:pt x="9173083" y="184520"/>
                  <a:pt x="9173358" y="130644"/>
                  <a:pt x="9123573" y="112541"/>
                </a:cubicBezTo>
                <a:cubicBezTo>
                  <a:pt x="9088043" y="99621"/>
                  <a:pt x="9048545" y="103163"/>
                  <a:pt x="9011031" y="98474"/>
                </a:cubicBezTo>
                <a:cubicBezTo>
                  <a:pt x="8977582" y="87324"/>
                  <a:pt x="8947885" y="76226"/>
                  <a:pt x="8912557" y="70338"/>
                </a:cubicBezTo>
                <a:cubicBezTo>
                  <a:pt x="8875266" y="64123"/>
                  <a:pt x="8837530" y="60960"/>
                  <a:pt x="8800016" y="56271"/>
                </a:cubicBezTo>
                <a:lnTo>
                  <a:pt x="8631203" y="70338"/>
                </a:lnTo>
                <a:cubicBezTo>
                  <a:pt x="8560901" y="75545"/>
                  <a:pt x="8490251" y="76621"/>
                  <a:pt x="8420188" y="84406"/>
                </a:cubicBezTo>
                <a:cubicBezTo>
                  <a:pt x="8405450" y="86044"/>
                  <a:pt x="8392801" y="97869"/>
                  <a:pt x="8377985" y="98474"/>
                </a:cubicBezTo>
                <a:cubicBezTo>
                  <a:pt x="8162409" y="107273"/>
                  <a:pt x="7946576" y="107852"/>
                  <a:pt x="7730871" y="112541"/>
                </a:cubicBezTo>
                <a:cubicBezTo>
                  <a:pt x="7615371" y="151042"/>
                  <a:pt x="7798814" y="92958"/>
                  <a:pt x="7576126" y="140677"/>
                </a:cubicBezTo>
                <a:cubicBezTo>
                  <a:pt x="7547127" y="146891"/>
                  <a:pt x="7491720" y="168812"/>
                  <a:pt x="7491720" y="168812"/>
                </a:cubicBezTo>
                <a:cubicBezTo>
                  <a:pt x="7487031" y="182880"/>
                  <a:pt x="7477653" y="196186"/>
                  <a:pt x="7477653" y="211015"/>
                </a:cubicBezTo>
                <a:cubicBezTo>
                  <a:pt x="7477653" y="263378"/>
                  <a:pt x="7482528" y="343939"/>
                  <a:pt x="7547991" y="365760"/>
                </a:cubicBezTo>
                <a:lnTo>
                  <a:pt x="7632397" y="393895"/>
                </a:lnTo>
                <a:lnTo>
                  <a:pt x="7674600" y="407963"/>
                </a:lnTo>
                <a:cubicBezTo>
                  <a:pt x="7655843" y="412652"/>
                  <a:pt x="7637626" y="420825"/>
                  <a:pt x="7618329" y="422031"/>
                </a:cubicBezTo>
                <a:cubicBezTo>
                  <a:pt x="7487203" y="430226"/>
                  <a:pt x="7349074" y="394551"/>
                  <a:pt x="7224434" y="436098"/>
                </a:cubicBezTo>
                <a:cubicBezTo>
                  <a:pt x="7188568" y="448053"/>
                  <a:pt x="7255414" y="506471"/>
                  <a:pt x="7280705" y="534572"/>
                </a:cubicBezTo>
                <a:cubicBezTo>
                  <a:pt x="7298996" y="554896"/>
                  <a:pt x="7328794" y="560882"/>
                  <a:pt x="7351043" y="576775"/>
                </a:cubicBezTo>
                <a:cubicBezTo>
                  <a:pt x="7418628" y="625051"/>
                  <a:pt x="7334214" y="589923"/>
                  <a:pt x="7421382" y="618978"/>
                </a:cubicBezTo>
                <a:cubicBezTo>
                  <a:pt x="7407314" y="623667"/>
                  <a:pt x="7394008" y="633046"/>
                  <a:pt x="7379179" y="633046"/>
                </a:cubicBezTo>
                <a:cubicBezTo>
                  <a:pt x="6950835" y="633046"/>
                  <a:pt x="7046211" y="648044"/>
                  <a:pt x="6830539" y="604911"/>
                </a:cubicBezTo>
                <a:cubicBezTo>
                  <a:pt x="6825850" y="590843"/>
                  <a:pt x="6818726" y="577364"/>
                  <a:pt x="6816471" y="562707"/>
                </a:cubicBezTo>
                <a:cubicBezTo>
                  <a:pt x="6809305" y="516129"/>
                  <a:pt x="6826148" y="462737"/>
                  <a:pt x="6802403" y="422031"/>
                </a:cubicBezTo>
                <a:cubicBezTo>
                  <a:pt x="6793424" y="406639"/>
                  <a:pt x="6685638" y="388794"/>
                  <a:pt x="6661726" y="379827"/>
                </a:cubicBezTo>
                <a:cubicBezTo>
                  <a:pt x="6642091" y="372464"/>
                  <a:pt x="6624213" y="361070"/>
                  <a:pt x="6605456" y="351692"/>
                </a:cubicBezTo>
                <a:cubicBezTo>
                  <a:pt x="6600767" y="370449"/>
                  <a:pt x="6593523" y="388747"/>
                  <a:pt x="6591388" y="407963"/>
                </a:cubicBezTo>
                <a:cubicBezTo>
                  <a:pt x="6584120" y="473377"/>
                  <a:pt x="6588140" y="539990"/>
                  <a:pt x="6577320" y="604911"/>
                </a:cubicBezTo>
                <a:cubicBezTo>
                  <a:pt x="6568366" y="658637"/>
                  <a:pt x="6548130" y="655465"/>
                  <a:pt x="6521049" y="689317"/>
                </a:cubicBezTo>
                <a:cubicBezTo>
                  <a:pt x="6510487" y="702519"/>
                  <a:pt x="6502292" y="717452"/>
                  <a:pt x="6492914" y="731520"/>
                </a:cubicBezTo>
                <a:cubicBezTo>
                  <a:pt x="6422576" y="726831"/>
                  <a:pt x="6350476" y="733780"/>
                  <a:pt x="6281899" y="717452"/>
                </a:cubicBezTo>
                <a:cubicBezTo>
                  <a:pt x="6249004" y="709620"/>
                  <a:pt x="6197493" y="661181"/>
                  <a:pt x="6197493" y="661181"/>
                </a:cubicBezTo>
                <a:cubicBezTo>
                  <a:pt x="6192804" y="647113"/>
                  <a:pt x="6180987" y="633605"/>
                  <a:pt x="6183425" y="618978"/>
                </a:cubicBezTo>
                <a:cubicBezTo>
                  <a:pt x="6190911" y="574062"/>
                  <a:pt x="6220845" y="573680"/>
                  <a:pt x="6253763" y="562707"/>
                </a:cubicBezTo>
                <a:cubicBezTo>
                  <a:pt x="6297366" y="519106"/>
                  <a:pt x="6313473" y="520414"/>
                  <a:pt x="6239696" y="436098"/>
                </a:cubicBezTo>
                <a:cubicBezTo>
                  <a:pt x="6226964" y="421548"/>
                  <a:pt x="6202299" y="426225"/>
                  <a:pt x="6183425" y="422031"/>
                </a:cubicBezTo>
                <a:cubicBezTo>
                  <a:pt x="6160084" y="416844"/>
                  <a:pt x="6136283" y="413762"/>
                  <a:pt x="6113086" y="407963"/>
                </a:cubicBezTo>
                <a:cubicBezTo>
                  <a:pt x="6098700" y="404366"/>
                  <a:pt x="6085424" y="396803"/>
                  <a:pt x="6070883" y="393895"/>
                </a:cubicBezTo>
                <a:cubicBezTo>
                  <a:pt x="6038369" y="387392"/>
                  <a:pt x="6005234" y="384516"/>
                  <a:pt x="5972409" y="379827"/>
                </a:cubicBezTo>
                <a:cubicBezTo>
                  <a:pt x="5958341" y="375138"/>
                  <a:pt x="5945035" y="365760"/>
                  <a:pt x="5930206" y="365760"/>
                </a:cubicBezTo>
                <a:cubicBezTo>
                  <a:pt x="5873740" y="365760"/>
                  <a:pt x="5815800" y="364714"/>
                  <a:pt x="5761394" y="379827"/>
                </a:cubicBezTo>
                <a:cubicBezTo>
                  <a:pt x="5724354" y="390116"/>
                  <a:pt x="5627398" y="475313"/>
                  <a:pt x="5606649" y="506437"/>
                </a:cubicBezTo>
                <a:cubicBezTo>
                  <a:pt x="5597271" y="520505"/>
                  <a:pt x="5590469" y="536685"/>
                  <a:pt x="5578514" y="548640"/>
                </a:cubicBezTo>
                <a:cubicBezTo>
                  <a:pt x="5566559" y="560595"/>
                  <a:pt x="5551761" y="569908"/>
                  <a:pt x="5536311" y="576775"/>
                </a:cubicBezTo>
                <a:cubicBezTo>
                  <a:pt x="5509210" y="588820"/>
                  <a:pt x="5451905" y="604911"/>
                  <a:pt x="5451905" y="604911"/>
                </a:cubicBezTo>
                <a:cubicBezTo>
                  <a:pt x="5431246" y="603620"/>
                  <a:pt x="5254895" y="611913"/>
                  <a:pt x="5184619" y="576775"/>
                </a:cubicBezTo>
                <a:cubicBezTo>
                  <a:pt x="5083114" y="526022"/>
                  <a:pt x="5209452" y="569827"/>
                  <a:pt x="5086145" y="520504"/>
                </a:cubicBezTo>
                <a:cubicBezTo>
                  <a:pt x="5058609" y="509490"/>
                  <a:pt x="5030145" y="500891"/>
                  <a:pt x="5001739" y="492369"/>
                </a:cubicBezTo>
                <a:cubicBezTo>
                  <a:pt x="4983220" y="486813"/>
                  <a:pt x="4963571" y="485090"/>
                  <a:pt x="4945468" y="478301"/>
                </a:cubicBezTo>
                <a:cubicBezTo>
                  <a:pt x="4922322" y="469621"/>
                  <a:pt x="4876290" y="438352"/>
                  <a:pt x="4846994" y="436098"/>
                </a:cubicBezTo>
                <a:cubicBezTo>
                  <a:pt x="4739358" y="427818"/>
                  <a:pt x="4631289" y="426720"/>
                  <a:pt x="4523437" y="422031"/>
                </a:cubicBezTo>
                <a:cubicBezTo>
                  <a:pt x="4403877" y="382177"/>
                  <a:pt x="4549655" y="437761"/>
                  <a:pt x="4453099" y="379827"/>
                </a:cubicBezTo>
                <a:cubicBezTo>
                  <a:pt x="4440384" y="372198"/>
                  <a:pt x="4424964" y="370449"/>
                  <a:pt x="4410896" y="365760"/>
                </a:cubicBezTo>
                <a:cubicBezTo>
                  <a:pt x="4546884" y="361071"/>
                  <a:pt x="4689318" y="393330"/>
                  <a:pt x="4818859" y="351692"/>
                </a:cubicBezTo>
                <a:cubicBezTo>
                  <a:pt x="4854851" y="340123"/>
                  <a:pt x="4821698" y="272965"/>
                  <a:pt x="4804791" y="239151"/>
                </a:cubicBezTo>
                <a:cubicBezTo>
                  <a:pt x="4796308" y="222185"/>
                  <a:pt x="4725246" y="205059"/>
                  <a:pt x="4706317" y="196947"/>
                </a:cubicBezTo>
                <a:cubicBezTo>
                  <a:pt x="4660007" y="177100"/>
                  <a:pt x="4653518" y="164894"/>
                  <a:pt x="4607843" y="154744"/>
                </a:cubicBezTo>
                <a:cubicBezTo>
                  <a:pt x="4297444" y="85767"/>
                  <a:pt x="4691368" y="182661"/>
                  <a:pt x="4467166" y="126609"/>
                </a:cubicBezTo>
                <a:cubicBezTo>
                  <a:pt x="4349935" y="135987"/>
                  <a:pt x="4231976" y="138675"/>
                  <a:pt x="4115474" y="154744"/>
                </a:cubicBezTo>
                <a:cubicBezTo>
                  <a:pt x="4094700" y="157609"/>
                  <a:pt x="4079709" y="178486"/>
                  <a:pt x="4059203" y="182880"/>
                </a:cubicBezTo>
                <a:cubicBezTo>
                  <a:pt x="4013123" y="192754"/>
                  <a:pt x="3965418" y="192258"/>
                  <a:pt x="3918526" y="196947"/>
                </a:cubicBezTo>
                <a:cubicBezTo>
                  <a:pt x="3904458" y="201636"/>
                  <a:pt x="3890912" y="208362"/>
                  <a:pt x="3876323" y="211015"/>
                </a:cubicBezTo>
                <a:cubicBezTo>
                  <a:pt x="3625129" y="256688"/>
                  <a:pt x="3177123" y="213580"/>
                  <a:pt x="3046329" y="211015"/>
                </a:cubicBezTo>
                <a:cubicBezTo>
                  <a:pt x="2992323" y="197513"/>
                  <a:pt x="2982829" y="199462"/>
                  <a:pt x="2933788" y="168812"/>
                </a:cubicBezTo>
                <a:cubicBezTo>
                  <a:pt x="2908296" y="152879"/>
                  <a:pt x="2865077" y="113356"/>
                  <a:pt x="2835314" y="98474"/>
                </a:cubicBezTo>
                <a:cubicBezTo>
                  <a:pt x="2677506" y="19570"/>
                  <a:pt x="2941729" y="173351"/>
                  <a:pt x="2736840" y="56271"/>
                </a:cubicBezTo>
                <a:cubicBezTo>
                  <a:pt x="2722160" y="47883"/>
                  <a:pt x="2710677" y="33482"/>
                  <a:pt x="2694637" y="28135"/>
                </a:cubicBezTo>
                <a:cubicBezTo>
                  <a:pt x="2667577" y="19115"/>
                  <a:pt x="2638201" y="19661"/>
                  <a:pt x="2610231" y="14067"/>
                </a:cubicBezTo>
                <a:cubicBezTo>
                  <a:pt x="2591272" y="10275"/>
                  <a:pt x="2572717" y="4689"/>
                  <a:pt x="2553960" y="0"/>
                </a:cubicBezTo>
                <a:lnTo>
                  <a:pt x="1906846" y="14067"/>
                </a:lnTo>
                <a:cubicBezTo>
                  <a:pt x="1854668" y="16197"/>
                  <a:pt x="1872796" y="32079"/>
                  <a:pt x="1836508" y="56271"/>
                </a:cubicBezTo>
                <a:cubicBezTo>
                  <a:pt x="1819059" y="67904"/>
                  <a:pt x="1798351" y="73839"/>
                  <a:pt x="1780237" y="84406"/>
                </a:cubicBezTo>
                <a:cubicBezTo>
                  <a:pt x="1742025" y="106696"/>
                  <a:pt x="1667696" y="154744"/>
                  <a:pt x="1667696" y="154744"/>
                </a:cubicBezTo>
                <a:cubicBezTo>
                  <a:pt x="1658317" y="168812"/>
                  <a:pt x="1650563" y="184110"/>
                  <a:pt x="1639560" y="196947"/>
                </a:cubicBezTo>
                <a:cubicBezTo>
                  <a:pt x="1622297" y="217087"/>
                  <a:pt x="1599205" y="231997"/>
                  <a:pt x="1583289" y="253218"/>
                </a:cubicBezTo>
                <a:cubicBezTo>
                  <a:pt x="1570707" y="269995"/>
                  <a:pt x="1562942" y="290018"/>
                  <a:pt x="1555154" y="309489"/>
                </a:cubicBezTo>
                <a:cubicBezTo>
                  <a:pt x="1544140" y="337025"/>
                  <a:pt x="1547990" y="372924"/>
                  <a:pt x="1527019" y="393895"/>
                </a:cubicBezTo>
                <a:lnTo>
                  <a:pt x="1484816" y="436098"/>
                </a:lnTo>
                <a:cubicBezTo>
                  <a:pt x="1475437" y="464233"/>
                  <a:pt x="1462894" y="491505"/>
                  <a:pt x="1456680" y="520504"/>
                </a:cubicBezTo>
                <a:cubicBezTo>
                  <a:pt x="1448759" y="557471"/>
                  <a:pt x="1452560" y="596572"/>
                  <a:pt x="1442613" y="633046"/>
                </a:cubicBezTo>
                <a:cubicBezTo>
                  <a:pt x="1438164" y="649358"/>
                  <a:pt x="1422573" y="660406"/>
                  <a:pt x="1414477" y="675249"/>
                </a:cubicBezTo>
                <a:cubicBezTo>
                  <a:pt x="1336274" y="818620"/>
                  <a:pt x="1394046" y="751951"/>
                  <a:pt x="1316003" y="829994"/>
                </a:cubicBezTo>
                <a:cubicBezTo>
                  <a:pt x="1174698" y="688687"/>
                  <a:pt x="1298428" y="830890"/>
                  <a:pt x="1217529" y="689317"/>
                </a:cubicBezTo>
                <a:cubicBezTo>
                  <a:pt x="1202203" y="662496"/>
                  <a:pt x="1168862" y="651621"/>
                  <a:pt x="1147191" y="633046"/>
                </a:cubicBezTo>
                <a:cubicBezTo>
                  <a:pt x="993764" y="501538"/>
                  <a:pt x="1178056" y="649843"/>
                  <a:pt x="1048717" y="520504"/>
                </a:cubicBezTo>
                <a:cubicBezTo>
                  <a:pt x="1036762" y="508549"/>
                  <a:pt x="1020272" y="502196"/>
                  <a:pt x="1006514" y="492369"/>
                </a:cubicBezTo>
                <a:cubicBezTo>
                  <a:pt x="957594" y="457426"/>
                  <a:pt x="949634" y="442904"/>
                  <a:pt x="893973" y="422031"/>
                </a:cubicBezTo>
                <a:cubicBezTo>
                  <a:pt x="875870" y="415242"/>
                  <a:pt x="856292" y="413275"/>
                  <a:pt x="837702" y="407963"/>
                </a:cubicBezTo>
                <a:cubicBezTo>
                  <a:pt x="823444" y="403889"/>
                  <a:pt x="809567" y="398584"/>
                  <a:pt x="795499" y="393895"/>
                </a:cubicBezTo>
                <a:cubicBezTo>
                  <a:pt x="743917" y="398584"/>
                  <a:pt x="692497" y="405663"/>
                  <a:pt x="640754" y="407963"/>
                </a:cubicBezTo>
                <a:cubicBezTo>
                  <a:pt x="481409" y="415045"/>
                  <a:pt x="321461" y="409478"/>
                  <a:pt x="162453" y="422031"/>
                </a:cubicBezTo>
                <a:cubicBezTo>
                  <a:pt x="141547" y="423681"/>
                  <a:pt x="125818" y="442803"/>
                  <a:pt x="106182" y="450166"/>
                </a:cubicBezTo>
                <a:cubicBezTo>
                  <a:pt x="88079" y="456955"/>
                  <a:pt x="68668" y="459545"/>
                  <a:pt x="49911" y="464234"/>
                </a:cubicBezTo>
                <a:cubicBezTo>
                  <a:pt x="40533" y="478302"/>
                  <a:pt x="29337" y="491315"/>
                  <a:pt x="21776" y="506437"/>
                </a:cubicBezTo>
                <a:cubicBezTo>
                  <a:pt x="15144" y="519700"/>
                  <a:pt x="7138" y="533822"/>
                  <a:pt x="7708" y="548640"/>
                </a:cubicBezTo>
                <a:cubicBezTo>
                  <a:pt x="19321" y="850581"/>
                  <a:pt x="0" y="782591"/>
                  <a:pt x="63979" y="942535"/>
                </a:cubicBezTo>
                <a:cubicBezTo>
                  <a:pt x="80359" y="1040817"/>
                  <a:pt x="78046" y="998418"/>
                  <a:pt x="78046" y="1069144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460" name="Picture 4" descr="F:\ФЛЕШКА\Гифы\атмосфера.files\nat2.files\sun_tu4a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" y="-136526"/>
            <a:ext cx="2229018" cy="1981349"/>
          </a:xfrm>
          <a:prstGeom prst="rect">
            <a:avLst/>
          </a:prstGeom>
          <a:noFill/>
        </p:spPr>
      </p:pic>
      <p:pic>
        <p:nvPicPr>
          <p:cNvPr id="20482" name="Picture 2" descr="F:\ФЛЕШКА\Гифы\АНИМИРОВАННЫЕ ГИФЫ --- цветочные1.files\flowers1.files\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5877272"/>
            <a:ext cx="942975" cy="1190625"/>
          </a:xfrm>
          <a:prstGeom prst="rect">
            <a:avLst/>
          </a:prstGeom>
          <a:noFill/>
        </p:spPr>
      </p:pic>
      <p:pic>
        <p:nvPicPr>
          <p:cNvPr id="20484" name="Picture 4" descr="F:\ФЛЕШКА\Гифы\АНИМИРОВАННЫЕ ГИФЫ --- цветочные1.files\flowers1.files\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4437112"/>
            <a:ext cx="942975" cy="1190625"/>
          </a:xfrm>
          <a:prstGeom prst="rect">
            <a:avLst/>
          </a:prstGeom>
          <a:noFill/>
        </p:spPr>
      </p:pic>
      <p:pic>
        <p:nvPicPr>
          <p:cNvPr id="16" name="Picture 2" descr="F:\ФЛЕШКА\Гифы\АНИМИРОВАННЫЕ ГИФЫ --- цветочные1.files\flowers1.files\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5229200"/>
            <a:ext cx="942975" cy="1190625"/>
          </a:xfrm>
          <a:prstGeom prst="rect">
            <a:avLst/>
          </a:prstGeom>
          <a:noFill/>
        </p:spPr>
      </p:pic>
      <p:pic>
        <p:nvPicPr>
          <p:cNvPr id="17" name="Picture 2" descr="F:\ФЛЕШКА\Гифы\АНИМИРОВАННЫЕ ГИФЫ --- цветочные1.files\flowers1.files\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941168"/>
            <a:ext cx="942975" cy="1190625"/>
          </a:xfrm>
          <a:prstGeom prst="rect">
            <a:avLst/>
          </a:prstGeom>
          <a:noFill/>
        </p:spPr>
      </p:pic>
      <p:pic>
        <p:nvPicPr>
          <p:cNvPr id="18" name="Picture 2" descr="F:\ФЛЕШКА\Гифы\АНИМИРОВАННЫЕ ГИФЫ --- цветочные1.files\flowers1.files\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4581128"/>
            <a:ext cx="942975" cy="1190625"/>
          </a:xfrm>
          <a:prstGeom prst="rect">
            <a:avLst/>
          </a:prstGeom>
          <a:noFill/>
        </p:spPr>
      </p:pic>
      <p:pic>
        <p:nvPicPr>
          <p:cNvPr id="20487" name="Picture 7" descr="F:\ФЛЕШКА\Гифы\деревья.files\nat1.files\p1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645024"/>
            <a:ext cx="2048820" cy="2345035"/>
          </a:xfrm>
          <a:prstGeom prst="rect">
            <a:avLst/>
          </a:prstGeom>
          <a:noFill/>
        </p:spPr>
      </p:pic>
      <p:pic>
        <p:nvPicPr>
          <p:cNvPr id="20493" name="Picture 13" descr="F:\ФЛЕШКА\Гифы\насекомые.files\insects3.files\Ins14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5" y="3645024"/>
            <a:ext cx="2020289" cy="1271389"/>
          </a:xfrm>
          <a:prstGeom prst="rect">
            <a:avLst/>
          </a:prstGeom>
          <a:noFill/>
        </p:spPr>
      </p:pic>
      <p:pic>
        <p:nvPicPr>
          <p:cNvPr id="24" name="Picture 13" descr="F:\ФЛЕШКА\Гифы\насекомые.files\insects3.files\Ins14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23711" y="5229200"/>
            <a:ext cx="2020289" cy="1271389"/>
          </a:xfrm>
          <a:prstGeom prst="rect">
            <a:avLst/>
          </a:prstGeom>
          <a:noFill/>
        </p:spPr>
      </p:pic>
      <p:pic>
        <p:nvPicPr>
          <p:cNvPr id="20494" name="Picture 14" descr="D:\анимашки\021[1]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1196752"/>
            <a:ext cx="857250" cy="666750"/>
          </a:xfrm>
          <a:prstGeom prst="rect">
            <a:avLst/>
          </a:prstGeom>
          <a:noFill/>
        </p:spPr>
      </p:pic>
      <p:pic>
        <p:nvPicPr>
          <p:cNvPr id="20496" name="Picture 16" descr="D:\анимашки\021[1]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2492896"/>
            <a:ext cx="857250" cy="666750"/>
          </a:xfrm>
          <a:prstGeom prst="rect">
            <a:avLst/>
          </a:prstGeom>
          <a:noFill/>
        </p:spPr>
      </p:pic>
      <p:pic>
        <p:nvPicPr>
          <p:cNvPr id="20497" name="Picture 17" descr="D:\анимашки\021[1]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2420888"/>
            <a:ext cx="857250" cy="66675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028" name="Picture 4" descr="F:\анимированные\анимашки\05c3505b9f657b4bcb77c2ba1654d85f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933056"/>
            <a:ext cx="1495425" cy="1905000"/>
          </a:xfrm>
          <a:prstGeom prst="rect">
            <a:avLst/>
          </a:prstGeom>
          <a:noFill/>
        </p:spPr>
      </p:pic>
      <p:pic>
        <p:nvPicPr>
          <p:cNvPr id="1032" name="Picture 8" descr="F:\анимированные\анимашки\a0c21635e47649ec5bd36f41b1ee249f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221088"/>
            <a:ext cx="1543050" cy="1743075"/>
          </a:xfrm>
          <a:prstGeom prst="rect">
            <a:avLst/>
          </a:prstGeom>
          <a:noFill/>
        </p:spPr>
      </p:pic>
      <p:pic>
        <p:nvPicPr>
          <p:cNvPr id="1034" name="Picture 10" descr="F:\анимированные\анимашки\b0991bc015f76c4a9de35b3bc9d5aab7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293096"/>
            <a:ext cx="1428750" cy="1495425"/>
          </a:xfrm>
          <a:prstGeom prst="rect">
            <a:avLst/>
          </a:prstGeom>
          <a:noFill/>
        </p:spPr>
      </p:pic>
      <p:pic>
        <p:nvPicPr>
          <p:cNvPr id="1036" name="Picture 12" descr="F:\ФЛЕШКА\Гифы\деревья.files\nat1.files\6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1628800"/>
            <a:ext cx="3528392" cy="4320480"/>
          </a:xfrm>
          <a:prstGeom prst="rect">
            <a:avLst/>
          </a:prstGeom>
          <a:noFill/>
        </p:spPr>
      </p:pic>
      <p:sp>
        <p:nvSpPr>
          <p:cNvPr id="15" name="Полилиния 14"/>
          <p:cNvSpPr/>
          <p:nvPr/>
        </p:nvSpPr>
        <p:spPr>
          <a:xfrm>
            <a:off x="-56271" y="5542671"/>
            <a:ext cx="9397851" cy="1622040"/>
          </a:xfrm>
          <a:custGeom>
            <a:avLst/>
            <a:gdLst>
              <a:gd name="connsiteX0" fmla="*/ 70339 w 9397851"/>
              <a:gd name="connsiteY0" fmla="*/ 154744 h 1622040"/>
              <a:gd name="connsiteX1" fmla="*/ 84406 w 9397851"/>
              <a:gd name="connsiteY1" fmla="*/ 801858 h 1622040"/>
              <a:gd name="connsiteX2" fmla="*/ 98474 w 9397851"/>
              <a:gd name="connsiteY2" fmla="*/ 900332 h 1622040"/>
              <a:gd name="connsiteX3" fmla="*/ 126609 w 9397851"/>
              <a:gd name="connsiteY3" fmla="*/ 1181686 h 1622040"/>
              <a:gd name="connsiteX4" fmla="*/ 140677 w 9397851"/>
              <a:gd name="connsiteY4" fmla="*/ 1308295 h 1622040"/>
              <a:gd name="connsiteX5" fmla="*/ 984739 w 9397851"/>
              <a:gd name="connsiteY5" fmla="*/ 1322363 h 1622040"/>
              <a:gd name="connsiteX6" fmla="*/ 1181686 w 9397851"/>
              <a:gd name="connsiteY6" fmla="*/ 1364566 h 1622040"/>
              <a:gd name="connsiteX7" fmla="*/ 4192173 w 9397851"/>
              <a:gd name="connsiteY7" fmla="*/ 1392701 h 1622040"/>
              <a:gd name="connsiteX8" fmla="*/ 6020973 w 9397851"/>
              <a:gd name="connsiteY8" fmla="*/ 1378634 h 1622040"/>
              <a:gd name="connsiteX9" fmla="*/ 6105379 w 9397851"/>
              <a:gd name="connsiteY9" fmla="*/ 1364566 h 1622040"/>
              <a:gd name="connsiteX10" fmla="*/ 6850966 w 9397851"/>
              <a:gd name="connsiteY10" fmla="*/ 1336431 h 1622040"/>
              <a:gd name="connsiteX11" fmla="*/ 7906043 w 9397851"/>
              <a:gd name="connsiteY11" fmla="*/ 1322363 h 1622040"/>
              <a:gd name="connsiteX12" fmla="*/ 8032653 w 9397851"/>
              <a:gd name="connsiteY12" fmla="*/ 1294227 h 1622040"/>
              <a:gd name="connsiteX13" fmla="*/ 8145194 w 9397851"/>
              <a:gd name="connsiteY13" fmla="*/ 1237957 h 1622040"/>
              <a:gd name="connsiteX14" fmla="*/ 8398413 w 9397851"/>
              <a:gd name="connsiteY14" fmla="*/ 1195754 h 1622040"/>
              <a:gd name="connsiteX15" fmla="*/ 8440616 w 9397851"/>
              <a:gd name="connsiteY15" fmla="*/ 1181686 h 1622040"/>
              <a:gd name="connsiteX16" fmla="*/ 8736037 w 9397851"/>
              <a:gd name="connsiteY16" fmla="*/ 1181686 h 1622040"/>
              <a:gd name="connsiteX17" fmla="*/ 8820443 w 9397851"/>
              <a:gd name="connsiteY17" fmla="*/ 1195754 h 1622040"/>
              <a:gd name="connsiteX18" fmla="*/ 8862646 w 9397851"/>
              <a:gd name="connsiteY18" fmla="*/ 1209821 h 1622040"/>
              <a:gd name="connsiteX19" fmla="*/ 8918917 w 9397851"/>
              <a:gd name="connsiteY19" fmla="*/ 1223889 h 1622040"/>
              <a:gd name="connsiteX20" fmla="*/ 9158068 w 9397851"/>
              <a:gd name="connsiteY20" fmla="*/ 1252024 h 1622040"/>
              <a:gd name="connsiteX21" fmla="*/ 9340948 w 9397851"/>
              <a:gd name="connsiteY21" fmla="*/ 1237957 h 1622040"/>
              <a:gd name="connsiteX22" fmla="*/ 9355016 w 9397851"/>
              <a:gd name="connsiteY22" fmla="*/ 1181686 h 1622040"/>
              <a:gd name="connsiteX23" fmla="*/ 9397219 w 9397851"/>
              <a:gd name="connsiteY23" fmla="*/ 1026941 h 1622040"/>
              <a:gd name="connsiteX24" fmla="*/ 9383151 w 9397851"/>
              <a:gd name="connsiteY24" fmla="*/ 773723 h 1622040"/>
              <a:gd name="connsiteX25" fmla="*/ 9369083 w 9397851"/>
              <a:gd name="connsiteY25" fmla="*/ 717452 h 1622040"/>
              <a:gd name="connsiteX26" fmla="*/ 9355016 w 9397851"/>
              <a:gd name="connsiteY26" fmla="*/ 675249 h 1622040"/>
              <a:gd name="connsiteX27" fmla="*/ 9298745 w 9397851"/>
              <a:gd name="connsiteY27" fmla="*/ 576775 h 1622040"/>
              <a:gd name="connsiteX28" fmla="*/ 9256542 w 9397851"/>
              <a:gd name="connsiteY28" fmla="*/ 520504 h 1622040"/>
              <a:gd name="connsiteX29" fmla="*/ 9186203 w 9397851"/>
              <a:gd name="connsiteY29" fmla="*/ 450166 h 1622040"/>
              <a:gd name="connsiteX30" fmla="*/ 9129933 w 9397851"/>
              <a:gd name="connsiteY30" fmla="*/ 379827 h 1622040"/>
              <a:gd name="connsiteX31" fmla="*/ 9087729 w 9397851"/>
              <a:gd name="connsiteY31" fmla="*/ 351692 h 1622040"/>
              <a:gd name="connsiteX32" fmla="*/ 9059594 w 9397851"/>
              <a:gd name="connsiteY32" fmla="*/ 309489 h 1622040"/>
              <a:gd name="connsiteX33" fmla="*/ 9017391 w 9397851"/>
              <a:gd name="connsiteY33" fmla="*/ 281354 h 1622040"/>
              <a:gd name="connsiteX34" fmla="*/ 8876714 w 9397851"/>
              <a:gd name="connsiteY34" fmla="*/ 225083 h 1622040"/>
              <a:gd name="connsiteX35" fmla="*/ 8750105 w 9397851"/>
              <a:gd name="connsiteY35" fmla="*/ 196947 h 1622040"/>
              <a:gd name="connsiteX36" fmla="*/ 8553157 w 9397851"/>
              <a:gd name="connsiteY36" fmla="*/ 168812 h 1622040"/>
              <a:gd name="connsiteX37" fmla="*/ 8454683 w 9397851"/>
              <a:gd name="connsiteY37" fmla="*/ 154744 h 1622040"/>
              <a:gd name="connsiteX38" fmla="*/ 7568419 w 9397851"/>
              <a:gd name="connsiteY38" fmla="*/ 168812 h 1622040"/>
              <a:gd name="connsiteX39" fmla="*/ 7512148 w 9397851"/>
              <a:gd name="connsiteY39" fmla="*/ 182880 h 1622040"/>
              <a:gd name="connsiteX40" fmla="*/ 7230794 w 9397851"/>
              <a:gd name="connsiteY40" fmla="*/ 211015 h 1622040"/>
              <a:gd name="connsiteX41" fmla="*/ 7019779 w 9397851"/>
              <a:gd name="connsiteY41" fmla="*/ 239151 h 1622040"/>
              <a:gd name="connsiteX42" fmla="*/ 6893169 w 9397851"/>
              <a:gd name="connsiteY42" fmla="*/ 253218 h 1622040"/>
              <a:gd name="connsiteX43" fmla="*/ 6822831 w 9397851"/>
              <a:gd name="connsiteY43" fmla="*/ 267286 h 1622040"/>
              <a:gd name="connsiteX44" fmla="*/ 5205046 w 9397851"/>
              <a:gd name="connsiteY44" fmla="*/ 281354 h 1622040"/>
              <a:gd name="connsiteX45" fmla="*/ 5036234 w 9397851"/>
              <a:gd name="connsiteY45" fmla="*/ 323557 h 1622040"/>
              <a:gd name="connsiteX46" fmla="*/ 4937760 w 9397851"/>
              <a:gd name="connsiteY46" fmla="*/ 337624 h 1622040"/>
              <a:gd name="connsiteX47" fmla="*/ 4825219 w 9397851"/>
              <a:gd name="connsiteY47" fmla="*/ 351692 h 1622040"/>
              <a:gd name="connsiteX48" fmla="*/ 4684542 w 9397851"/>
              <a:gd name="connsiteY48" fmla="*/ 379827 h 1622040"/>
              <a:gd name="connsiteX49" fmla="*/ 4600136 w 9397851"/>
              <a:gd name="connsiteY49" fmla="*/ 407963 h 1622040"/>
              <a:gd name="connsiteX50" fmla="*/ 4318782 w 9397851"/>
              <a:gd name="connsiteY50" fmla="*/ 393895 h 1622040"/>
              <a:gd name="connsiteX51" fmla="*/ 4276579 w 9397851"/>
              <a:gd name="connsiteY51" fmla="*/ 379827 h 1622040"/>
              <a:gd name="connsiteX52" fmla="*/ 4164037 w 9397851"/>
              <a:gd name="connsiteY52" fmla="*/ 351692 h 1622040"/>
              <a:gd name="connsiteX53" fmla="*/ 4107766 w 9397851"/>
              <a:gd name="connsiteY53" fmla="*/ 309489 h 1622040"/>
              <a:gd name="connsiteX54" fmla="*/ 4037428 w 9397851"/>
              <a:gd name="connsiteY54" fmla="*/ 295421 h 1622040"/>
              <a:gd name="connsiteX55" fmla="*/ 3981157 w 9397851"/>
              <a:gd name="connsiteY55" fmla="*/ 281354 h 1622040"/>
              <a:gd name="connsiteX56" fmla="*/ 3896751 w 9397851"/>
              <a:gd name="connsiteY56" fmla="*/ 267286 h 1622040"/>
              <a:gd name="connsiteX57" fmla="*/ 3826413 w 9397851"/>
              <a:gd name="connsiteY57" fmla="*/ 253218 h 1622040"/>
              <a:gd name="connsiteX58" fmla="*/ 3713871 w 9397851"/>
              <a:gd name="connsiteY58" fmla="*/ 211015 h 1622040"/>
              <a:gd name="connsiteX59" fmla="*/ 3657600 w 9397851"/>
              <a:gd name="connsiteY59" fmla="*/ 182880 h 1622040"/>
              <a:gd name="connsiteX60" fmla="*/ 3587262 w 9397851"/>
              <a:gd name="connsiteY60" fmla="*/ 168812 h 1622040"/>
              <a:gd name="connsiteX61" fmla="*/ 3545059 w 9397851"/>
              <a:gd name="connsiteY61" fmla="*/ 154744 h 1622040"/>
              <a:gd name="connsiteX62" fmla="*/ 3488788 w 9397851"/>
              <a:gd name="connsiteY62" fmla="*/ 140677 h 1622040"/>
              <a:gd name="connsiteX63" fmla="*/ 3404382 w 9397851"/>
              <a:gd name="connsiteY63" fmla="*/ 112541 h 1622040"/>
              <a:gd name="connsiteX64" fmla="*/ 3362179 w 9397851"/>
              <a:gd name="connsiteY64" fmla="*/ 98474 h 1622040"/>
              <a:gd name="connsiteX65" fmla="*/ 3263705 w 9397851"/>
              <a:gd name="connsiteY65" fmla="*/ 56271 h 1622040"/>
              <a:gd name="connsiteX66" fmla="*/ 3221502 w 9397851"/>
              <a:gd name="connsiteY66" fmla="*/ 28135 h 1622040"/>
              <a:gd name="connsiteX67" fmla="*/ 3137096 w 9397851"/>
              <a:gd name="connsiteY67" fmla="*/ 0 h 1622040"/>
              <a:gd name="connsiteX68" fmla="*/ 3010486 w 9397851"/>
              <a:gd name="connsiteY68" fmla="*/ 14067 h 1622040"/>
              <a:gd name="connsiteX69" fmla="*/ 2968283 w 9397851"/>
              <a:gd name="connsiteY69" fmla="*/ 28135 h 1622040"/>
              <a:gd name="connsiteX70" fmla="*/ 2869809 w 9397851"/>
              <a:gd name="connsiteY70" fmla="*/ 154744 h 1622040"/>
              <a:gd name="connsiteX71" fmla="*/ 2715065 w 9397851"/>
              <a:gd name="connsiteY71" fmla="*/ 253218 h 1622040"/>
              <a:gd name="connsiteX72" fmla="*/ 2644726 w 9397851"/>
              <a:gd name="connsiteY72" fmla="*/ 281354 h 1622040"/>
              <a:gd name="connsiteX73" fmla="*/ 1913206 w 9397851"/>
              <a:gd name="connsiteY73" fmla="*/ 309489 h 1622040"/>
              <a:gd name="connsiteX74" fmla="*/ 1519311 w 9397851"/>
              <a:gd name="connsiteY74" fmla="*/ 295421 h 1622040"/>
              <a:gd name="connsiteX75" fmla="*/ 1420837 w 9397851"/>
              <a:gd name="connsiteY75" fmla="*/ 267286 h 1622040"/>
              <a:gd name="connsiteX76" fmla="*/ 1378634 w 9397851"/>
              <a:gd name="connsiteY76" fmla="*/ 239151 h 1622040"/>
              <a:gd name="connsiteX77" fmla="*/ 1322363 w 9397851"/>
              <a:gd name="connsiteY77" fmla="*/ 225083 h 1622040"/>
              <a:gd name="connsiteX78" fmla="*/ 1237957 w 9397851"/>
              <a:gd name="connsiteY78" fmla="*/ 168812 h 1622040"/>
              <a:gd name="connsiteX79" fmla="*/ 1153551 w 9397851"/>
              <a:gd name="connsiteY79" fmla="*/ 140677 h 1622040"/>
              <a:gd name="connsiteX80" fmla="*/ 956603 w 9397851"/>
              <a:gd name="connsiteY80" fmla="*/ 154744 h 1622040"/>
              <a:gd name="connsiteX81" fmla="*/ 858129 w 9397851"/>
              <a:gd name="connsiteY81" fmla="*/ 182880 h 1622040"/>
              <a:gd name="connsiteX82" fmla="*/ 365760 w 9397851"/>
              <a:gd name="connsiteY82" fmla="*/ 168812 h 1622040"/>
              <a:gd name="connsiteX83" fmla="*/ 182880 w 9397851"/>
              <a:gd name="connsiteY83" fmla="*/ 154744 h 1622040"/>
              <a:gd name="connsiteX84" fmla="*/ 140677 w 9397851"/>
              <a:gd name="connsiteY84" fmla="*/ 140677 h 1622040"/>
              <a:gd name="connsiteX85" fmla="*/ 0 w 9397851"/>
              <a:gd name="connsiteY85" fmla="*/ 140677 h 162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9397851" h="1622040">
                <a:moveTo>
                  <a:pt x="70339" y="154744"/>
                </a:moveTo>
                <a:cubicBezTo>
                  <a:pt x="75028" y="370449"/>
                  <a:pt x="76270" y="586256"/>
                  <a:pt x="84406" y="801858"/>
                </a:cubicBezTo>
                <a:cubicBezTo>
                  <a:pt x="85656" y="834992"/>
                  <a:pt x="95003" y="867356"/>
                  <a:pt x="98474" y="900332"/>
                </a:cubicBezTo>
                <a:cubicBezTo>
                  <a:pt x="174445" y="1622040"/>
                  <a:pt x="66194" y="668155"/>
                  <a:pt x="126609" y="1181686"/>
                </a:cubicBezTo>
                <a:cubicBezTo>
                  <a:pt x="131570" y="1223858"/>
                  <a:pt x="98774" y="1301426"/>
                  <a:pt x="140677" y="1308295"/>
                </a:cubicBezTo>
                <a:cubicBezTo>
                  <a:pt x="418363" y="1353817"/>
                  <a:pt x="703385" y="1317674"/>
                  <a:pt x="984739" y="1322363"/>
                </a:cubicBezTo>
                <a:cubicBezTo>
                  <a:pt x="1051781" y="1344711"/>
                  <a:pt x="1100377" y="1363121"/>
                  <a:pt x="1181686" y="1364566"/>
                </a:cubicBezTo>
                <a:lnTo>
                  <a:pt x="4192173" y="1392701"/>
                </a:lnTo>
                <a:lnTo>
                  <a:pt x="6020973" y="1378634"/>
                </a:lnTo>
                <a:cubicBezTo>
                  <a:pt x="6049493" y="1378215"/>
                  <a:pt x="6076892" y="1366014"/>
                  <a:pt x="6105379" y="1364566"/>
                </a:cubicBezTo>
                <a:cubicBezTo>
                  <a:pt x="6353764" y="1351936"/>
                  <a:pt x="6602328" y="1342258"/>
                  <a:pt x="6850966" y="1336431"/>
                </a:cubicBezTo>
                <a:cubicBezTo>
                  <a:pt x="7202593" y="1328190"/>
                  <a:pt x="7554351" y="1327052"/>
                  <a:pt x="7906043" y="1322363"/>
                </a:cubicBezTo>
                <a:cubicBezTo>
                  <a:pt x="7938462" y="1316960"/>
                  <a:pt x="7998021" y="1311543"/>
                  <a:pt x="8032653" y="1294227"/>
                </a:cubicBezTo>
                <a:cubicBezTo>
                  <a:pt x="8108104" y="1256502"/>
                  <a:pt x="8040881" y="1265774"/>
                  <a:pt x="8145194" y="1237957"/>
                </a:cubicBezTo>
                <a:cubicBezTo>
                  <a:pt x="8239304" y="1212861"/>
                  <a:pt x="8304541" y="1207487"/>
                  <a:pt x="8398413" y="1195754"/>
                </a:cubicBezTo>
                <a:cubicBezTo>
                  <a:pt x="8412481" y="1191065"/>
                  <a:pt x="8425936" y="1183783"/>
                  <a:pt x="8440616" y="1181686"/>
                </a:cubicBezTo>
                <a:cubicBezTo>
                  <a:pt x="8583463" y="1161279"/>
                  <a:pt x="8597351" y="1164350"/>
                  <a:pt x="8736037" y="1181686"/>
                </a:cubicBezTo>
                <a:cubicBezTo>
                  <a:pt x="8764340" y="1185224"/>
                  <a:pt x="8792599" y="1189566"/>
                  <a:pt x="8820443" y="1195754"/>
                </a:cubicBezTo>
                <a:cubicBezTo>
                  <a:pt x="8834918" y="1198971"/>
                  <a:pt x="8848388" y="1205747"/>
                  <a:pt x="8862646" y="1209821"/>
                </a:cubicBezTo>
                <a:cubicBezTo>
                  <a:pt x="8881236" y="1215132"/>
                  <a:pt x="8899958" y="1220097"/>
                  <a:pt x="8918917" y="1223889"/>
                </a:cubicBezTo>
                <a:cubicBezTo>
                  <a:pt x="9013014" y="1242709"/>
                  <a:pt x="9050090" y="1242208"/>
                  <a:pt x="9158068" y="1252024"/>
                </a:cubicBezTo>
                <a:cubicBezTo>
                  <a:pt x="9219028" y="1247335"/>
                  <a:pt x="9283370" y="1258520"/>
                  <a:pt x="9340948" y="1237957"/>
                </a:cubicBezTo>
                <a:cubicBezTo>
                  <a:pt x="9359156" y="1231454"/>
                  <a:pt x="9349460" y="1200205"/>
                  <a:pt x="9355016" y="1181686"/>
                </a:cubicBezTo>
                <a:cubicBezTo>
                  <a:pt x="9397851" y="1038902"/>
                  <a:pt x="9371579" y="1155139"/>
                  <a:pt x="9397219" y="1026941"/>
                </a:cubicBezTo>
                <a:cubicBezTo>
                  <a:pt x="9392530" y="942535"/>
                  <a:pt x="9390805" y="857912"/>
                  <a:pt x="9383151" y="773723"/>
                </a:cubicBezTo>
                <a:cubicBezTo>
                  <a:pt x="9381401" y="754468"/>
                  <a:pt x="9374394" y="736042"/>
                  <a:pt x="9369083" y="717452"/>
                </a:cubicBezTo>
                <a:cubicBezTo>
                  <a:pt x="9365009" y="703194"/>
                  <a:pt x="9360857" y="688879"/>
                  <a:pt x="9355016" y="675249"/>
                </a:cubicBezTo>
                <a:cubicBezTo>
                  <a:pt x="9337355" y="634039"/>
                  <a:pt x="9323972" y="612093"/>
                  <a:pt x="9298745" y="576775"/>
                </a:cubicBezTo>
                <a:cubicBezTo>
                  <a:pt x="9285117" y="557696"/>
                  <a:pt x="9272119" y="538028"/>
                  <a:pt x="9256542" y="520504"/>
                </a:cubicBezTo>
                <a:cubicBezTo>
                  <a:pt x="9234513" y="495722"/>
                  <a:pt x="9204596" y="477755"/>
                  <a:pt x="9186203" y="450166"/>
                </a:cubicBezTo>
                <a:cubicBezTo>
                  <a:pt x="9165315" y="418833"/>
                  <a:pt x="9158567" y="402734"/>
                  <a:pt x="9129933" y="379827"/>
                </a:cubicBezTo>
                <a:cubicBezTo>
                  <a:pt x="9116730" y="369265"/>
                  <a:pt x="9101797" y="361070"/>
                  <a:pt x="9087729" y="351692"/>
                </a:cubicBezTo>
                <a:cubicBezTo>
                  <a:pt x="9078351" y="337624"/>
                  <a:pt x="9071549" y="321444"/>
                  <a:pt x="9059594" y="309489"/>
                </a:cubicBezTo>
                <a:cubicBezTo>
                  <a:pt x="9047639" y="297534"/>
                  <a:pt x="9032071" y="289742"/>
                  <a:pt x="9017391" y="281354"/>
                </a:cubicBezTo>
                <a:cubicBezTo>
                  <a:pt x="8965437" y="251666"/>
                  <a:pt x="8937397" y="243288"/>
                  <a:pt x="8876714" y="225083"/>
                </a:cubicBezTo>
                <a:cubicBezTo>
                  <a:pt x="8841977" y="214662"/>
                  <a:pt x="8784085" y="203125"/>
                  <a:pt x="8750105" y="196947"/>
                </a:cubicBezTo>
                <a:cubicBezTo>
                  <a:pt x="8648190" y="178417"/>
                  <a:pt x="8667781" y="184095"/>
                  <a:pt x="8553157" y="168812"/>
                </a:cubicBezTo>
                <a:lnTo>
                  <a:pt x="8454683" y="154744"/>
                </a:lnTo>
                <a:lnTo>
                  <a:pt x="7568419" y="168812"/>
                </a:lnTo>
                <a:cubicBezTo>
                  <a:pt x="7549093" y="169389"/>
                  <a:pt x="7531333" y="180482"/>
                  <a:pt x="7512148" y="182880"/>
                </a:cubicBezTo>
                <a:cubicBezTo>
                  <a:pt x="7418623" y="194571"/>
                  <a:pt x="7324579" y="201637"/>
                  <a:pt x="7230794" y="211015"/>
                </a:cubicBezTo>
                <a:cubicBezTo>
                  <a:pt x="7120341" y="238629"/>
                  <a:pt x="7204318" y="220697"/>
                  <a:pt x="7019779" y="239151"/>
                </a:cubicBezTo>
                <a:cubicBezTo>
                  <a:pt x="6977527" y="243376"/>
                  <a:pt x="6935205" y="247213"/>
                  <a:pt x="6893169" y="253218"/>
                </a:cubicBezTo>
                <a:cubicBezTo>
                  <a:pt x="6869499" y="256599"/>
                  <a:pt x="6846738" y="266888"/>
                  <a:pt x="6822831" y="267286"/>
                </a:cubicBezTo>
                <a:lnTo>
                  <a:pt x="5205046" y="281354"/>
                </a:lnTo>
                <a:cubicBezTo>
                  <a:pt x="5148775" y="295422"/>
                  <a:pt x="5093654" y="315355"/>
                  <a:pt x="5036234" y="323557"/>
                </a:cubicBezTo>
                <a:lnTo>
                  <a:pt x="4937760" y="337624"/>
                </a:lnTo>
                <a:cubicBezTo>
                  <a:pt x="4900286" y="342620"/>
                  <a:pt x="4862510" y="345477"/>
                  <a:pt x="4825219" y="351692"/>
                </a:cubicBezTo>
                <a:cubicBezTo>
                  <a:pt x="4778049" y="359554"/>
                  <a:pt x="4729909" y="364704"/>
                  <a:pt x="4684542" y="379827"/>
                </a:cubicBezTo>
                <a:lnTo>
                  <a:pt x="4600136" y="407963"/>
                </a:lnTo>
                <a:cubicBezTo>
                  <a:pt x="4506351" y="403274"/>
                  <a:pt x="4412331" y="402030"/>
                  <a:pt x="4318782" y="393895"/>
                </a:cubicBezTo>
                <a:cubicBezTo>
                  <a:pt x="4304009" y="392610"/>
                  <a:pt x="4290885" y="383729"/>
                  <a:pt x="4276579" y="379827"/>
                </a:cubicBezTo>
                <a:cubicBezTo>
                  <a:pt x="4239273" y="369653"/>
                  <a:pt x="4164037" y="351692"/>
                  <a:pt x="4164037" y="351692"/>
                </a:cubicBezTo>
                <a:cubicBezTo>
                  <a:pt x="4145280" y="337624"/>
                  <a:pt x="4129191" y="319011"/>
                  <a:pt x="4107766" y="309489"/>
                </a:cubicBezTo>
                <a:cubicBezTo>
                  <a:pt x="4085916" y="299778"/>
                  <a:pt x="4060769" y="300608"/>
                  <a:pt x="4037428" y="295421"/>
                </a:cubicBezTo>
                <a:cubicBezTo>
                  <a:pt x="4018554" y="291227"/>
                  <a:pt x="4000116" y="285146"/>
                  <a:pt x="3981157" y="281354"/>
                </a:cubicBezTo>
                <a:cubicBezTo>
                  <a:pt x="3953187" y="275760"/>
                  <a:pt x="3924814" y="272389"/>
                  <a:pt x="3896751" y="267286"/>
                </a:cubicBezTo>
                <a:cubicBezTo>
                  <a:pt x="3873226" y="263009"/>
                  <a:pt x="3849859" y="257907"/>
                  <a:pt x="3826413" y="253218"/>
                </a:cubicBezTo>
                <a:cubicBezTo>
                  <a:pt x="3669748" y="174887"/>
                  <a:pt x="3867102" y="268476"/>
                  <a:pt x="3713871" y="211015"/>
                </a:cubicBezTo>
                <a:cubicBezTo>
                  <a:pt x="3694235" y="203652"/>
                  <a:pt x="3677495" y="189512"/>
                  <a:pt x="3657600" y="182880"/>
                </a:cubicBezTo>
                <a:cubicBezTo>
                  <a:pt x="3634917" y="175319"/>
                  <a:pt x="3610458" y="174611"/>
                  <a:pt x="3587262" y="168812"/>
                </a:cubicBezTo>
                <a:cubicBezTo>
                  <a:pt x="3572876" y="165215"/>
                  <a:pt x="3559317" y="158818"/>
                  <a:pt x="3545059" y="154744"/>
                </a:cubicBezTo>
                <a:cubicBezTo>
                  <a:pt x="3526469" y="149433"/>
                  <a:pt x="3507307" y="146233"/>
                  <a:pt x="3488788" y="140677"/>
                </a:cubicBezTo>
                <a:cubicBezTo>
                  <a:pt x="3460381" y="132155"/>
                  <a:pt x="3432517" y="121919"/>
                  <a:pt x="3404382" y="112541"/>
                </a:cubicBezTo>
                <a:lnTo>
                  <a:pt x="3362179" y="98474"/>
                </a:lnTo>
                <a:cubicBezTo>
                  <a:pt x="3314837" y="82693"/>
                  <a:pt x="3312372" y="84081"/>
                  <a:pt x="3263705" y="56271"/>
                </a:cubicBezTo>
                <a:cubicBezTo>
                  <a:pt x="3249025" y="47883"/>
                  <a:pt x="3236952" y="35002"/>
                  <a:pt x="3221502" y="28135"/>
                </a:cubicBezTo>
                <a:cubicBezTo>
                  <a:pt x="3194401" y="16090"/>
                  <a:pt x="3137096" y="0"/>
                  <a:pt x="3137096" y="0"/>
                </a:cubicBezTo>
                <a:cubicBezTo>
                  <a:pt x="3094893" y="4689"/>
                  <a:pt x="3052371" y="7086"/>
                  <a:pt x="3010486" y="14067"/>
                </a:cubicBezTo>
                <a:cubicBezTo>
                  <a:pt x="2995859" y="16505"/>
                  <a:pt x="2980146" y="19238"/>
                  <a:pt x="2968283" y="28135"/>
                </a:cubicBezTo>
                <a:cubicBezTo>
                  <a:pt x="2832289" y="130132"/>
                  <a:pt x="2944920" y="58173"/>
                  <a:pt x="2869809" y="154744"/>
                </a:cubicBezTo>
                <a:cubicBezTo>
                  <a:pt x="2798201" y="246811"/>
                  <a:pt x="2813306" y="213921"/>
                  <a:pt x="2715065" y="253218"/>
                </a:cubicBezTo>
                <a:cubicBezTo>
                  <a:pt x="2691619" y="262597"/>
                  <a:pt x="2669917" y="279586"/>
                  <a:pt x="2644726" y="281354"/>
                </a:cubicBezTo>
                <a:cubicBezTo>
                  <a:pt x="2401304" y="298436"/>
                  <a:pt x="2157046" y="300111"/>
                  <a:pt x="1913206" y="309489"/>
                </a:cubicBezTo>
                <a:cubicBezTo>
                  <a:pt x="1781908" y="304800"/>
                  <a:pt x="1650437" y="303616"/>
                  <a:pt x="1519311" y="295421"/>
                </a:cubicBezTo>
                <a:cubicBezTo>
                  <a:pt x="1509005" y="294777"/>
                  <a:pt x="1435095" y="274415"/>
                  <a:pt x="1420837" y="267286"/>
                </a:cubicBezTo>
                <a:cubicBezTo>
                  <a:pt x="1405715" y="259725"/>
                  <a:pt x="1394174" y="245811"/>
                  <a:pt x="1378634" y="239151"/>
                </a:cubicBezTo>
                <a:cubicBezTo>
                  <a:pt x="1360863" y="231535"/>
                  <a:pt x="1341120" y="229772"/>
                  <a:pt x="1322363" y="225083"/>
                </a:cubicBezTo>
                <a:cubicBezTo>
                  <a:pt x="1294228" y="206326"/>
                  <a:pt x="1270036" y="179505"/>
                  <a:pt x="1237957" y="168812"/>
                </a:cubicBezTo>
                <a:lnTo>
                  <a:pt x="1153551" y="140677"/>
                </a:lnTo>
                <a:cubicBezTo>
                  <a:pt x="1087902" y="145366"/>
                  <a:pt x="1022017" y="147476"/>
                  <a:pt x="956603" y="154744"/>
                </a:cubicBezTo>
                <a:cubicBezTo>
                  <a:pt x="930110" y="157688"/>
                  <a:pt x="884802" y="173989"/>
                  <a:pt x="858129" y="182880"/>
                </a:cubicBezTo>
                <a:lnTo>
                  <a:pt x="365760" y="168812"/>
                </a:lnTo>
                <a:cubicBezTo>
                  <a:pt x="304673" y="166267"/>
                  <a:pt x="243548" y="162327"/>
                  <a:pt x="182880" y="154744"/>
                </a:cubicBezTo>
                <a:cubicBezTo>
                  <a:pt x="168166" y="152905"/>
                  <a:pt x="155462" y="141814"/>
                  <a:pt x="140677" y="140677"/>
                </a:cubicBezTo>
                <a:cubicBezTo>
                  <a:pt x="93923" y="137081"/>
                  <a:pt x="46892" y="140677"/>
                  <a:pt x="0" y="140677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8" name="Picture 14" descr="F:\ФЛЕШКА\Гифы\деревья.files\nat1.files\flower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6296" y="4077072"/>
            <a:ext cx="1404494" cy="1605136"/>
          </a:xfrm>
          <a:prstGeom prst="rect">
            <a:avLst/>
          </a:prstGeom>
          <a:noFill/>
        </p:spPr>
      </p:pic>
      <p:pic>
        <p:nvPicPr>
          <p:cNvPr id="1040" name="Picture 16" descr="F:\ФЛЕШКА\Гифы\деревья.files\nat1.files\flower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33818" y="4221088"/>
            <a:ext cx="1467501" cy="1677144"/>
          </a:xfrm>
          <a:prstGeom prst="rect">
            <a:avLst/>
          </a:prstGeom>
          <a:noFill/>
        </p:spPr>
      </p:pic>
      <p:sp>
        <p:nvSpPr>
          <p:cNvPr id="18" name="Полилиния 17"/>
          <p:cNvSpPr/>
          <p:nvPr/>
        </p:nvSpPr>
        <p:spPr>
          <a:xfrm>
            <a:off x="0" y="5589240"/>
            <a:ext cx="9397851" cy="1622040"/>
          </a:xfrm>
          <a:custGeom>
            <a:avLst/>
            <a:gdLst>
              <a:gd name="connsiteX0" fmla="*/ 70339 w 9397851"/>
              <a:gd name="connsiteY0" fmla="*/ 154744 h 1622040"/>
              <a:gd name="connsiteX1" fmla="*/ 84406 w 9397851"/>
              <a:gd name="connsiteY1" fmla="*/ 801858 h 1622040"/>
              <a:gd name="connsiteX2" fmla="*/ 98474 w 9397851"/>
              <a:gd name="connsiteY2" fmla="*/ 900332 h 1622040"/>
              <a:gd name="connsiteX3" fmla="*/ 126609 w 9397851"/>
              <a:gd name="connsiteY3" fmla="*/ 1181686 h 1622040"/>
              <a:gd name="connsiteX4" fmla="*/ 140677 w 9397851"/>
              <a:gd name="connsiteY4" fmla="*/ 1308295 h 1622040"/>
              <a:gd name="connsiteX5" fmla="*/ 984739 w 9397851"/>
              <a:gd name="connsiteY5" fmla="*/ 1322363 h 1622040"/>
              <a:gd name="connsiteX6" fmla="*/ 1181686 w 9397851"/>
              <a:gd name="connsiteY6" fmla="*/ 1364566 h 1622040"/>
              <a:gd name="connsiteX7" fmla="*/ 4192173 w 9397851"/>
              <a:gd name="connsiteY7" fmla="*/ 1392701 h 1622040"/>
              <a:gd name="connsiteX8" fmla="*/ 6020973 w 9397851"/>
              <a:gd name="connsiteY8" fmla="*/ 1378634 h 1622040"/>
              <a:gd name="connsiteX9" fmla="*/ 6105379 w 9397851"/>
              <a:gd name="connsiteY9" fmla="*/ 1364566 h 1622040"/>
              <a:gd name="connsiteX10" fmla="*/ 6850966 w 9397851"/>
              <a:gd name="connsiteY10" fmla="*/ 1336431 h 1622040"/>
              <a:gd name="connsiteX11" fmla="*/ 7906043 w 9397851"/>
              <a:gd name="connsiteY11" fmla="*/ 1322363 h 1622040"/>
              <a:gd name="connsiteX12" fmla="*/ 8032653 w 9397851"/>
              <a:gd name="connsiteY12" fmla="*/ 1294227 h 1622040"/>
              <a:gd name="connsiteX13" fmla="*/ 8145194 w 9397851"/>
              <a:gd name="connsiteY13" fmla="*/ 1237957 h 1622040"/>
              <a:gd name="connsiteX14" fmla="*/ 8398413 w 9397851"/>
              <a:gd name="connsiteY14" fmla="*/ 1195754 h 1622040"/>
              <a:gd name="connsiteX15" fmla="*/ 8440616 w 9397851"/>
              <a:gd name="connsiteY15" fmla="*/ 1181686 h 1622040"/>
              <a:gd name="connsiteX16" fmla="*/ 8736037 w 9397851"/>
              <a:gd name="connsiteY16" fmla="*/ 1181686 h 1622040"/>
              <a:gd name="connsiteX17" fmla="*/ 8820443 w 9397851"/>
              <a:gd name="connsiteY17" fmla="*/ 1195754 h 1622040"/>
              <a:gd name="connsiteX18" fmla="*/ 8862646 w 9397851"/>
              <a:gd name="connsiteY18" fmla="*/ 1209821 h 1622040"/>
              <a:gd name="connsiteX19" fmla="*/ 8918917 w 9397851"/>
              <a:gd name="connsiteY19" fmla="*/ 1223889 h 1622040"/>
              <a:gd name="connsiteX20" fmla="*/ 9158068 w 9397851"/>
              <a:gd name="connsiteY20" fmla="*/ 1252024 h 1622040"/>
              <a:gd name="connsiteX21" fmla="*/ 9340948 w 9397851"/>
              <a:gd name="connsiteY21" fmla="*/ 1237957 h 1622040"/>
              <a:gd name="connsiteX22" fmla="*/ 9355016 w 9397851"/>
              <a:gd name="connsiteY22" fmla="*/ 1181686 h 1622040"/>
              <a:gd name="connsiteX23" fmla="*/ 9397219 w 9397851"/>
              <a:gd name="connsiteY23" fmla="*/ 1026941 h 1622040"/>
              <a:gd name="connsiteX24" fmla="*/ 9383151 w 9397851"/>
              <a:gd name="connsiteY24" fmla="*/ 773723 h 1622040"/>
              <a:gd name="connsiteX25" fmla="*/ 9369083 w 9397851"/>
              <a:gd name="connsiteY25" fmla="*/ 717452 h 1622040"/>
              <a:gd name="connsiteX26" fmla="*/ 9355016 w 9397851"/>
              <a:gd name="connsiteY26" fmla="*/ 675249 h 1622040"/>
              <a:gd name="connsiteX27" fmla="*/ 9298745 w 9397851"/>
              <a:gd name="connsiteY27" fmla="*/ 576775 h 1622040"/>
              <a:gd name="connsiteX28" fmla="*/ 9256542 w 9397851"/>
              <a:gd name="connsiteY28" fmla="*/ 520504 h 1622040"/>
              <a:gd name="connsiteX29" fmla="*/ 9186203 w 9397851"/>
              <a:gd name="connsiteY29" fmla="*/ 450166 h 1622040"/>
              <a:gd name="connsiteX30" fmla="*/ 9129933 w 9397851"/>
              <a:gd name="connsiteY30" fmla="*/ 379827 h 1622040"/>
              <a:gd name="connsiteX31" fmla="*/ 9087729 w 9397851"/>
              <a:gd name="connsiteY31" fmla="*/ 351692 h 1622040"/>
              <a:gd name="connsiteX32" fmla="*/ 9059594 w 9397851"/>
              <a:gd name="connsiteY32" fmla="*/ 309489 h 1622040"/>
              <a:gd name="connsiteX33" fmla="*/ 9017391 w 9397851"/>
              <a:gd name="connsiteY33" fmla="*/ 281354 h 1622040"/>
              <a:gd name="connsiteX34" fmla="*/ 8876714 w 9397851"/>
              <a:gd name="connsiteY34" fmla="*/ 225083 h 1622040"/>
              <a:gd name="connsiteX35" fmla="*/ 8750105 w 9397851"/>
              <a:gd name="connsiteY35" fmla="*/ 196947 h 1622040"/>
              <a:gd name="connsiteX36" fmla="*/ 8553157 w 9397851"/>
              <a:gd name="connsiteY36" fmla="*/ 168812 h 1622040"/>
              <a:gd name="connsiteX37" fmla="*/ 8454683 w 9397851"/>
              <a:gd name="connsiteY37" fmla="*/ 154744 h 1622040"/>
              <a:gd name="connsiteX38" fmla="*/ 7568419 w 9397851"/>
              <a:gd name="connsiteY38" fmla="*/ 168812 h 1622040"/>
              <a:gd name="connsiteX39" fmla="*/ 7512148 w 9397851"/>
              <a:gd name="connsiteY39" fmla="*/ 182880 h 1622040"/>
              <a:gd name="connsiteX40" fmla="*/ 7230794 w 9397851"/>
              <a:gd name="connsiteY40" fmla="*/ 211015 h 1622040"/>
              <a:gd name="connsiteX41" fmla="*/ 7019779 w 9397851"/>
              <a:gd name="connsiteY41" fmla="*/ 239151 h 1622040"/>
              <a:gd name="connsiteX42" fmla="*/ 6893169 w 9397851"/>
              <a:gd name="connsiteY42" fmla="*/ 253218 h 1622040"/>
              <a:gd name="connsiteX43" fmla="*/ 6822831 w 9397851"/>
              <a:gd name="connsiteY43" fmla="*/ 267286 h 1622040"/>
              <a:gd name="connsiteX44" fmla="*/ 5205046 w 9397851"/>
              <a:gd name="connsiteY44" fmla="*/ 281354 h 1622040"/>
              <a:gd name="connsiteX45" fmla="*/ 5036234 w 9397851"/>
              <a:gd name="connsiteY45" fmla="*/ 323557 h 1622040"/>
              <a:gd name="connsiteX46" fmla="*/ 4937760 w 9397851"/>
              <a:gd name="connsiteY46" fmla="*/ 337624 h 1622040"/>
              <a:gd name="connsiteX47" fmla="*/ 4825219 w 9397851"/>
              <a:gd name="connsiteY47" fmla="*/ 351692 h 1622040"/>
              <a:gd name="connsiteX48" fmla="*/ 4684542 w 9397851"/>
              <a:gd name="connsiteY48" fmla="*/ 379827 h 1622040"/>
              <a:gd name="connsiteX49" fmla="*/ 4600136 w 9397851"/>
              <a:gd name="connsiteY49" fmla="*/ 407963 h 1622040"/>
              <a:gd name="connsiteX50" fmla="*/ 4318782 w 9397851"/>
              <a:gd name="connsiteY50" fmla="*/ 393895 h 1622040"/>
              <a:gd name="connsiteX51" fmla="*/ 4276579 w 9397851"/>
              <a:gd name="connsiteY51" fmla="*/ 379827 h 1622040"/>
              <a:gd name="connsiteX52" fmla="*/ 4164037 w 9397851"/>
              <a:gd name="connsiteY52" fmla="*/ 351692 h 1622040"/>
              <a:gd name="connsiteX53" fmla="*/ 4107766 w 9397851"/>
              <a:gd name="connsiteY53" fmla="*/ 309489 h 1622040"/>
              <a:gd name="connsiteX54" fmla="*/ 4037428 w 9397851"/>
              <a:gd name="connsiteY54" fmla="*/ 295421 h 1622040"/>
              <a:gd name="connsiteX55" fmla="*/ 3981157 w 9397851"/>
              <a:gd name="connsiteY55" fmla="*/ 281354 h 1622040"/>
              <a:gd name="connsiteX56" fmla="*/ 3896751 w 9397851"/>
              <a:gd name="connsiteY56" fmla="*/ 267286 h 1622040"/>
              <a:gd name="connsiteX57" fmla="*/ 3826413 w 9397851"/>
              <a:gd name="connsiteY57" fmla="*/ 253218 h 1622040"/>
              <a:gd name="connsiteX58" fmla="*/ 3713871 w 9397851"/>
              <a:gd name="connsiteY58" fmla="*/ 211015 h 1622040"/>
              <a:gd name="connsiteX59" fmla="*/ 3657600 w 9397851"/>
              <a:gd name="connsiteY59" fmla="*/ 182880 h 1622040"/>
              <a:gd name="connsiteX60" fmla="*/ 3587262 w 9397851"/>
              <a:gd name="connsiteY60" fmla="*/ 168812 h 1622040"/>
              <a:gd name="connsiteX61" fmla="*/ 3545059 w 9397851"/>
              <a:gd name="connsiteY61" fmla="*/ 154744 h 1622040"/>
              <a:gd name="connsiteX62" fmla="*/ 3488788 w 9397851"/>
              <a:gd name="connsiteY62" fmla="*/ 140677 h 1622040"/>
              <a:gd name="connsiteX63" fmla="*/ 3404382 w 9397851"/>
              <a:gd name="connsiteY63" fmla="*/ 112541 h 1622040"/>
              <a:gd name="connsiteX64" fmla="*/ 3362179 w 9397851"/>
              <a:gd name="connsiteY64" fmla="*/ 98474 h 1622040"/>
              <a:gd name="connsiteX65" fmla="*/ 3263705 w 9397851"/>
              <a:gd name="connsiteY65" fmla="*/ 56271 h 1622040"/>
              <a:gd name="connsiteX66" fmla="*/ 3221502 w 9397851"/>
              <a:gd name="connsiteY66" fmla="*/ 28135 h 1622040"/>
              <a:gd name="connsiteX67" fmla="*/ 3137096 w 9397851"/>
              <a:gd name="connsiteY67" fmla="*/ 0 h 1622040"/>
              <a:gd name="connsiteX68" fmla="*/ 3010486 w 9397851"/>
              <a:gd name="connsiteY68" fmla="*/ 14067 h 1622040"/>
              <a:gd name="connsiteX69" fmla="*/ 2968283 w 9397851"/>
              <a:gd name="connsiteY69" fmla="*/ 28135 h 1622040"/>
              <a:gd name="connsiteX70" fmla="*/ 2869809 w 9397851"/>
              <a:gd name="connsiteY70" fmla="*/ 154744 h 1622040"/>
              <a:gd name="connsiteX71" fmla="*/ 2715065 w 9397851"/>
              <a:gd name="connsiteY71" fmla="*/ 253218 h 1622040"/>
              <a:gd name="connsiteX72" fmla="*/ 2644726 w 9397851"/>
              <a:gd name="connsiteY72" fmla="*/ 281354 h 1622040"/>
              <a:gd name="connsiteX73" fmla="*/ 1913206 w 9397851"/>
              <a:gd name="connsiteY73" fmla="*/ 309489 h 1622040"/>
              <a:gd name="connsiteX74" fmla="*/ 1519311 w 9397851"/>
              <a:gd name="connsiteY74" fmla="*/ 295421 h 1622040"/>
              <a:gd name="connsiteX75" fmla="*/ 1420837 w 9397851"/>
              <a:gd name="connsiteY75" fmla="*/ 267286 h 1622040"/>
              <a:gd name="connsiteX76" fmla="*/ 1378634 w 9397851"/>
              <a:gd name="connsiteY76" fmla="*/ 239151 h 1622040"/>
              <a:gd name="connsiteX77" fmla="*/ 1322363 w 9397851"/>
              <a:gd name="connsiteY77" fmla="*/ 225083 h 1622040"/>
              <a:gd name="connsiteX78" fmla="*/ 1237957 w 9397851"/>
              <a:gd name="connsiteY78" fmla="*/ 168812 h 1622040"/>
              <a:gd name="connsiteX79" fmla="*/ 1153551 w 9397851"/>
              <a:gd name="connsiteY79" fmla="*/ 140677 h 1622040"/>
              <a:gd name="connsiteX80" fmla="*/ 956603 w 9397851"/>
              <a:gd name="connsiteY80" fmla="*/ 154744 h 1622040"/>
              <a:gd name="connsiteX81" fmla="*/ 858129 w 9397851"/>
              <a:gd name="connsiteY81" fmla="*/ 182880 h 1622040"/>
              <a:gd name="connsiteX82" fmla="*/ 365760 w 9397851"/>
              <a:gd name="connsiteY82" fmla="*/ 168812 h 1622040"/>
              <a:gd name="connsiteX83" fmla="*/ 182880 w 9397851"/>
              <a:gd name="connsiteY83" fmla="*/ 154744 h 1622040"/>
              <a:gd name="connsiteX84" fmla="*/ 140677 w 9397851"/>
              <a:gd name="connsiteY84" fmla="*/ 140677 h 1622040"/>
              <a:gd name="connsiteX85" fmla="*/ 0 w 9397851"/>
              <a:gd name="connsiteY85" fmla="*/ 140677 h 162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9397851" h="1622040">
                <a:moveTo>
                  <a:pt x="70339" y="154744"/>
                </a:moveTo>
                <a:cubicBezTo>
                  <a:pt x="75028" y="370449"/>
                  <a:pt x="76270" y="586256"/>
                  <a:pt x="84406" y="801858"/>
                </a:cubicBezTo>
                <a:cubicBezTo>
                  <a:pt x="85656" y="834992"/>
                  <a:pt x="95003" y="867356"/>
                  <a:pt x="98474" y="900332"/>
                </a:cubicBezTo>
                <a:cubicBezTo>
                  <a:pt x="174445" y="1622040"/>
                  <a:pt x="66194" y="668155"/>
                  <a:pt x="126609" y="1181686"/>
                </a:cubicBezTo>
                <a:cubicBezTo>
                  <a:pt x="131570" y="1223858"/>
                  <a:pt x="98774" y="1301426"/>
                  <a:pt x="140677" y="1308295"/>
                </a:cubicBezTo>
                <a:cubicBezTo>
                  <a:pt x="418363" y="1353817"/>
                  <a:pt x="703385" y="1317674"/>
                  <a:pt x="984739" y="1322363"/>
                </a:cubicBezTo>
                <a:cubicBezTo>
                  <a:pt x="1051781" y="1344711"/>
                  <a:pt x="1100377" y="1363121"/>
                  <a:pt x="1181686" y="1364566"/>
                </a:cubicBezTo>
                <a:lnTo>
                  <a:pt x="4192173" y="1392701"/>
                </a:lnTo>
                <a:lnTo>
                  <a:pt x="6020973" y="1378634"/>
                </a:lnTo>
                <a:cubicBezTo>
                  <a:pt x="6049493" y="1378215"/>
                  <a:pt x="6076892" y="1366014"/>
                  <a:pt x="6105379" y="1364566"/>
                </a:cubicBezTo>
                <a:cubicBezTo>
                  <a:pt x="6353764" y="1351936"/>
                  <a:pt x="6602328" y="1342258"/>
                  <a:pt x="6850966" y="1336431"/>
                </a:cubicBezTo>
                <a:cubicBezTo>
                  <a:pt x="7202593" y="1328190"/>
                  <a:pt x="7554351" y="1327052"/>
                  <a:pt x="7906043" y="1322363"/>
                </a:cubicBezTo>
                <a:cubicBezTo>
                  <a:pt x="7938462" y="1316960"/>
                  <a:pt x="7998021" y="1311543"/>
                  <a:pt x="8032653" y="1294227"/>
                </a:cubicBezTo>
                <a:cubicBezTo>
                  <a:pt x="8108104" y="1256502"/>
                  <a:pt x="8040881" y="1265774"/>
                  <a:pt x="8145194" y="1237957"/>
                </a:cubicBezTo>
                <a:cubicBezTo>
                  <a:pt x="8239304" y="1212861"/>
                  <a:pt x="8304541" y="1207487"/>
                  <a:pt x="8398413" y="1195754"/>
                </a:cubicBezTo>
                <a:cubicBezTo>
                  <a:pt x="8412481" y="1191065"/>
                  <a:pt x="8425936" y="1183783"/>
                  <a:pt x="8440616" y="1181686"/>
                </a:cubicBezTo>
                <a:cubicBezTo>
                  <a:pt x="8583463" y="1161279"/>
                  <a:pt x="8597351" y="1164350"/>
                  <a:pt x="8736037" y="1181686"/>
                </a:cubicBezTo>
                <a:cubicBezTo>
                  <a:pt x="8764340" y="1185224"/>
                  <a:pt x="8792599" y="1189566"/>
                  <a:pt x="8820443" y="1195754"/>
                </a:cubicBezTo>
                <a:cubicBezTo>
                  <a:pt x="8834918" y="1198971"/>
                  <a:pt x="8848388" y="1205747"/>
                  <a:pt x="8862646" y="1209821"/>
                </a:cubicBezTo>
                <a:cubicBezTo>
                  <a:pt x="8881236" y="1215132"/>
                  <a:pt x="8899958" y="1220097"/>
                  <a:pt x="8918917" y="1223889"/>
                </a:cubicBezTo>
                <a:cubicBezTo>
                  <a:pt x="9013014" y="1242709"/>
                  <a:pt x="9050090" y="1242208"/>
                  <a:pt x="9158068" y="1252024"/>
                </a:cubicBezTo>
                <a:cubicBezTo>
                  <a:pt x="9219028" y="1247335"/>
                  <a:pt x="9283370" y="1258520"/>
                  <a:pt x="9340948" y="1237957"/>
                </a:cubicBezTo>
                <a:cubicBezTo>
                  <a:pt x="9359156" y="1231454"/>
                  <a:pt x="9349460" y="1200205"/>
                  <a:pt x="9355016" y="1181686"/>
                </a:cubicBezTo>
                <a:cubicBezTo>
                  <a:pt x="9397851" y="1038902"/>
                  <a:pt x="9371579" y="1155139"/>
                  <a:pt x="9397219" y="1026941"/>
                </a:cubicBezTo>
                <a:cubicBezTo>
                  <a:pt x="9392530" y="942535"/>
                  <a:pt x="9390805" y="857912"/>
                  <a:pt x="9383151" y="773723"/>
                </a:cubicBezTo>
                <a:cubicBezTo>
                  <a:pt x="9381401" y="754468"/>
                  <a:pt x="9374394" y="736042"/>
                  <a:pt x="9369083" y="717452"/>
                </a:cubicBezTo>
                <a:cubicBezTo>
                  <a:pt x="9365009" y="703194"/>
                  <a:pt x="9360857" y="688879"/>
                  <a:pt x="9355016" y="675249"/>
                </a:cubicBezTo>
                <a:cubicBezTo>
                  <a:pt x="9337355" y="634039"/>
                  <a:pt x="9323972" y="612093"/>
                  <a:pt x="9298745" y="576775"/>
                </a:cubicBezTo>
                <a:cubicBezTo>
                  <a:pt x="9285117" y="557696"/>
                  <a:pt x="9272119" y="538028"/>
                  <a:pt x="9256542" y="520504"/>
                </a:cubicBezTo>
                <a:cubicBezTo>
                  <a:pt x="9234513" y="495722"/>
                  <a:pt x="9204596" y="477755"/>
                  <a:pt x="9186203" y="450166"/>
                </a:cubicBezTo>
                <a:cubicBezTo>
                  <a:pt x="9165315" y="418833"/>
                  <a:pt x="9158567" y="402734"/>
                  <a:pt x="9129933" y="379827"/>
                </a:cubicBezTo>
                <a:cubicBezTo>
                  <a:pt x="9116730" y="369265"/>
                  <a:pt x="9101797" y="361070"/>
                  <a:pt x="9087729" y="351692"/>
                </a:cubicBezTo>
                <a:cubicBezTo>
                  <a:pt x="9078351" y="337624"/>
                  <a:pt x="9071549" y="321444"/>
                  <a:pt x="9059594" y="309489"/>
                </a:cubicBezTo>
                <a:cubicBezTo>
                  <a:pt x="9047639" y="297534"/>
                  <a:pt x="9032071" y="289742"/>
                  <a:pt x="9017391" y="281354"/>
                </a:cubicBezTo>
                <a:cubicBezTo>
                  <a:pt x="8965437" y="251666"/>
                  <a:pt x="8937397" y="243288"/>
                  <a:pt x="8876714" y="225083"/>
                </a:cubicBezTo>
                <a:cubicBezTo>
                  <a:pt x="8841977" y="214662"/>
                  <a:pt x="8784085" y="203125"/>
                  <a:pt x="8750105" y="196947"/>
                </a:cubicBezTo>
                <a:cubicBezTo>
                  <a:pt x="8648190" y="178417"/>
                  <a:pt x="8667781" y="184095"/>
                  <a:pt x="8553157" y="168812"/>
                </a:cubicBezTo>
                <a:lnTo>
                  <a:pt x="8454683" y="154744"/>
                </a:lnTo>
                <a:lnTo>
                  <a:pt x="7568419" y="168812"/>
                </a:lnTo>
                <a:cubicBezTo>
                  <a:pt x="7549093" y="169389"/>
                  <a:pt x="7531333" y="180482"/>
                  <a:pt x="7512148" y="182880"/>
                </a:cubicBezTo>
                <a:cubicBezTo>
                  <a:pt x="7418623" y="194571"/>
                  <a:pt x="7324579" y="201637"/>
                  <a:pt x="7230794" y="211015"/>
                </a:cubicBezTo>
                <a:cubicBezTo>
                  <a:pt x="7120341" y="238629"/>
                  <a:pt x="7204318" y="220697"/>
                  <a:pt x="7019779" y="239151"/>
                </a:cubicBezTo>
                <a:cubicBezTo>
                  <a:pt x="6977527" y="243376"/>
                  <a:pt x="6935205" y="247213"/>
                  <a:pt x="6893169" y="253218"/>
                </a:cubicBezTo>
                <a:cubicBezTo>
                  <a:pt x="6869499" y="256599"/>
                  <a:pt x="6846738" y="266888"/>
                  <a:pt x="6822831" y="267286"/>
                </a:cubicBezTo>
                <a:lnTo>
                  <a:pt x="5205046" y="281354"/>
                </a:lnTo>
                <a:cubicBezTo>
                  <a:pt x="5148775" y="295422"/>
                  <a:pt x="5093654" y="315355"/>
                  <a:pt x="5036234" y="323557"/>
                </a:cubicBezTo>
                <a:lnTo>
                  <a:pt x="4937760" y="337624"/>
                </a:lnTo>
                <a:cubicBezTo>
                  <a:pt x="4900286" y="342620"/>
                  <a:pt x="4862510" y="345477"/>
                  <a:pt x="4825219" y="351692"/>
                </a:cubicBezTo>
                <a:cubicBezTo>
                  <a:pt x="4778049" y="359554"/>
                  <a:pt x="4729909" y="364704"/>
                  <a:pt x="4684542" y="379827"/>
                </a:cubicBezTo>
                <a:lnTo>
                  <a:pt x="4600136" y="407963"/>
                </a:lnTo>
                <a:cubicBezTo>
                  <a:pt x="4506351" y="403274"/>
                  <a:pt x="4412331" y="402030"/>
                  <a:pt x="4318782" y="393895"/>
                </a:cubicBezTo>
                <a:cubicBezTo>
                  <a:pt x="4304009" y="392610"/>
                  <a:pt x="4290885" y="383729"/>
                  <a:pt x="4276579" y="379827"/>
                </a:cubicBezTo>
                <a:cubicBezTo>
                  <a:pt x="4239273" y="369653"/>
                  <a:pt x="4164037" y="351692"/>
                  <a:pt x="4164037" y="351692"/>
                </a:cubicBezTo>
                <a:cubicBezTo>
                  <a:pt x="4145280" y="337624"/>
                  <a:pt x="4129191" y="319011"/>
                  <a:pt x="4107766" y="309489"/>
                </a:cubicBezTo>
                <a:cubicBezTo>
                  <a:pt x="4085916" y="299778"/>
                  <a:pt x="4060769" y="300608"/>
                  <a:pt x="4037428" y="295421"/>
                </a:cubicBezTo>
                <a:cubicBezTo>
                  <a:pt x="4018554" y="291227"/>
                  <a:pt x="4000116" y="285146"/>
                  <a:pt x="3981157" y="281354"/>
                </a:cubicBezTo>
                <a:cubicBezTo>
                  <a:pt x="3953187" y="275760"/>
                  <a:pt x="3924814" y="272389"/>
                  <a:pt x="3896751" y="267286"/>
                </a:cubicBezTo>
                <a:cubicBezTo>
                  <a:pt x="3873226" y="263009"/>
                  <a:pt x="3849859" y="257907"/>
                  <a:pt x="3826413" y="253218"/>
                </a:cubicBezTo>
                <a:cubicBezTo>
                  <a:pt x="3669748" y="174887"/>
                  <a:pt x="3867102" y="268476"/>
                  <a:pt x="3713871" y="211015"/>
                </a:cubicBezTo>
                <a:cubicBezTo>
                  <a:pt x="3694235" y="203652"/>
                  <a:pt x="3677495" y="189512"/>
                  <a:pt x="3657600" y="182880"/>
                </a:cubicBezTo>
                <a:cubicBezTo>
                  <a:pt x="3634917" y="175319"/>
                  <a:pt x="3610458" y="174611"/>
                  <a:pt x="3587262" y="168812"/>
                </a:cubicBezTo>
                <a:cubicBezTo>
                  <a:pt x="3572876" y="165215"/>
                  <a:pt x="3559317" y="158818"/>
                  <a:pt x="3545059" y="154744"/>
                </a:cubicBezTo>
                <a:cubicBezTo>
                  <a:pt x="3526469" y="149433"/>
                  <a:pt x="3507307" y="146233"/>
                  <a:pt x="3488788" y="140677"/>
                </a:cubicBezTo>
                <a:cubicBezTo>
                  <a:pt x="3460381" y="132155"/>
                  <a:pt x="3432517" y="121919"/>
                  <a:pt x="3404382" y="112541"/>
                </a:cubicBezTo>
                <a:lnTo>
                  <a:pt x="3362179" y="98474"/>
                </a:lnTo>
                <a:cubicBezTo>
                  <a:pt x="3314837" y="82693"/>
                  <a:pt x="3312372" y="84081"/>
                  <a:pt x="3263705" y="56271"/>
                </a:cubicBezTo>
                <a:cubicBezTo>
                  <a:pt x="3249025" y="47883"/>
                  <a:pt x="3236952" y="35002"/>
                  <a:pt x="3221502" y="28135"/>
                </a:cubicBezTo>
                <a:cubicBezTo>
                  <a:pt x="3194401" y="16090"/>
                  <a:pt x="3137096" y="0"/>
                  <a:pt x="3137096" y="0"/>
                </a:cubicBezTo>
                <a:cubicBezTo>
                  <a:pt x="3094893" y="4689"/>
                  <a:pt x="3052371" y="7086"/>
                  <a:pt x="3010486" y="14067"/>
                </a:cubicBezTo>
                <a:cubicBezTo>
                  <a:pt x="2995859" y="16505"/>
                  <a:pt x="2980146" y="19238"/>
                  <a:pt x="2968283" y="28135"/>
                </a:cubicBezTo>
                <a:cubicBezTo>
                  <a:pt x="2832289" y="130132"/>
                  <a:pt x="2944920" y="58173"/>
                  <a:pt x="2869809" y="154744"/>
                </a:cubicBezTo>
                <a:cubicBezTo>
                  <a:pt x="2798201" y="246811"/>
                  <a:pt x="2813306" y="213921"/>
                  <a:pt x="2715065" y="253218"/>
                </a:cubicBezTo>
                <a:cubicBezTo>
                  <a:pt x="2691619" y="262597"/>
                  <a:pt x="2669917" y="279586"/>
                  <a:pt x="2644726" y="281354"/>
                </a:cubicBezTo>
                <a:cubicBezTo>
                  <a:pt x="2401304" y="298436"/>
                  <a:pt x="2157046" y="300111"/>
                  <a:pt x="1913206" y="309489"/>
                </a:cubicBezTo>
                <a:cubicBezTo>
                  <a:pt x="1781908" y="304800"/>
                  <a:pt x="1650437" y="303616"/>
                  <a:pt x="1519311" y="295421"/>
                </a:cubicBezTo>
                <a:cubicBezTo>
                  <a:pt x="1509005" y="294777"/>
                  <a:pt x="1435095" y="274415"/>
                  <a:pt x="1420837" y="267286"/>
                </a:cubicBezTo>
                <a:cubicBezTo>
                  <a:pt x="1405715" y="259725"/>
                  <a:pt x="1394174" y="245811"/>
                  <a:pt x="1378634" y="239151"/>
                </a:cubicBezTo>
                <a:cubicBezTo>
                  <a:pt x="1360863" y="231535"/>
                  <a:pt x="1341120" y="229772"/>
                  <a:pt x="1322363" y="225083"/>
                </a:cubicBezTo>
                <a:cubicBezTo>
                  <a:pt x="1294228" y="206326"/>
                  <a:pt x="1270036" y="179505"/>
                  <a:pt x="1237957" y="168812"/>
                </a:cubicBezTo>
                <a:lnTo>
                  <a:pt x="1153551" y="140677"/>
                </a:lnTo>
                <a:cubicBezTo>
                  <a:pt x="1087902" y="145366"/>
                  <a:pt x="1022017" y="147476"/>
                  <a:pt x="956603" y="154744"/>
                </a:cubicBezTo>
                <a:cubicBezTo>
                  <a:pt x="930110" y="157688"/>
                  <a:pt x="884802" y="173989"/>
                  <a:pt x="858129" y="182880"/>
                </a:cubicBezTo>
                <a:lnTo>
                  <a:pt x="365760" y="168812"/>
                </a:lnTo>
                <a:cubicBezTo>
                  <a:pt x="304673" y="166267"/>
                  <a:pt x="243548" y="162327"/>
                  <a:pt x="182880" y="154744"/>
                </a:cubicBezTo>
                <a:cubicBezTo>
                  <a:pt x="168166" y="152905"/>
                  <a:pt x="155462" y="141814"/>
                  <a:pt x="140677" y="140677"/>
                </a:cubicBezTo>
                <a:cubicBezTo>
                  <a:pt x="93923" y="137081"/>
                  <a:pt x="46892" y="140677"/>
                  <a:pt x="0" y="140677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42" name="Picture 18" descr="F:\ФЛЕШКА\Гифы\атмосфера.files\nat2.files\sun_tu4a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5536" y="260648"/>
            <a:ext cx="1782198" cy="1584176"/>
          </a:xfrm>
          <a:prstGeom prst="rect">
            <a:avLst/>
          </a:prstGeom>
          <a:noFill/>
        </p:spPr>
      </p:pic>
      <p:pic>
        <p:nvPicPr>
          <p:cNvPr id="1044" name="Picture 20" descr="F:\ФЛЕШКА\Гифы\бабочки.files\insects1.files\B_Fly03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72200" y="404664"/>
            <a:ext cx="1890886" cy="21610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Click="0" advTm="572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4" name="Picture 2" descr="F:\анимированные\анимашки\7078aeb2f1b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501008"/>
            <a:ext cx="2228850" cy="2809875"/>
          </a:xfrm>
          <a:prstGeom prst="rect">
            <a:avLst/>
          </a:prstGeom>
          <a:noFill/>
        </p:spPr>
      </p:pic>
      <p:pic>
        <p:nvPicPr>
          <p:cNvPr id="6" name="Picture 2" descr="F:\ФЛЕШКА\Гифы\деревья.files\nat1.files\4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700808"/>
            <a:ext cx="4464496" cy="4392488"/>
          </a:xfrm>
          <a:prstGeom prst="rect">
            <a:avLst/>
          </a:prstGeom>
          <a:noFill/>
        </p:spPr>
      </p:pic>
      <p:pic>
        <p:nvPicPr>
          <p:cNvPr id="18436" name="Picture 4" descr="F:\ФЛЕШКА\Гифы\деревья.files\nat1.files\flower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4365104"/>
            <a:ext cx="1197471" cy="1368538"/>
          </a:xfrm>
          <a:prstGeom prst="rect">
            <a:avLst/>
          </a:prstGeom>
          <a:noFill/>
        </p:spPr>
      </p:pic>
      <p:sp>
        <p:nvSpPr>
          <p:cNvPr id="12" name="Полилиния 11"/>
          <p:cNvSpPr/>
          <p:nvPr/>
        </p:nvSpPr>
        <p:spPr>
          <a:xfrm>
            <a:off x="-112542" y="5165821"/>
            <a:ext cx="9312813" cy="1857537"/>
          </a:xfrm>
          <a:custGeom>
            <a:avLst/>
            <a:gdLst>
              <a:gd name="connsiteX0" fmla="*/ 154745 w 9312813"/>
              <a:gd name="connsiteY0" fmla="*/ 39225 h 1857537"/>
              <a:gd name="connsiteX1" fmla="*/ 365760 w 9312813"/>
              <a:gd name="connsiteY1" fmla="*/ 11090 h 1857537"/>
              <a:gd name="connsiteX2" fmla="*/ 464234 w 9312813"/>
              <a:gd name="connsiteY2" fmla="*/ 25157 h 1857537"/>
              <a:gd name="connsiteX3" fmla="*/ 492370 w 9312813"/>
              <a:gd name="connsiteY3" fmla="*/ 123631 h 1857537"/>
              <a:gd name="connsiteX4" fmla="*/ 506437 w 9312813"/>
              <a:gd name="connsiteY4" fmla="*/ 165834 h 1857537"/>
              <a:gd name="connsiteX5" fmla="*/ 576776 w 9312813"/>
              <a:gd name="connsiteY5" fmla="*/ 222105 h 1857537"/>
              <a:gd name="connsiteX6" fmla="*/ 675250 w 9312813"/>
              <a:gd name="connsiteY6" fmla="*/ 306511 h 1857537"/>
              <a:gd name="connsiteX7" fmla="*/ 745588 w 9312813"/>
              <a:gd name="connsiteY7" fmla="*/ 320579 h 1857537"/>
              <a:gd name="connsiteX8" fmla="*/ 787791 w 9312813"/>
              <a:gd name="connsiteY8" fmla="*/ 334647 h 1857537"/>
              <a:gd name="connsiteX9" fmla="*/ 858130 w 9312813"/>
              <a:gd name="connsiteY9" fmla="*/ 348714 h 1857537"/>
              <a:gd name="connsiteX10" fmla="*/ 1125416 w 9312813"/>
              <a:gd name="connsiteY10" fmla="*/ 334647 h 1857537"/>
              <a:gd name="connsiteX11" fmla="*/ 1209822 w 9312813"/>
              <a:gd name="connsiteY11" fmla="*/ 278376 h 1857537"/>
              <a:gd name="connsiteX12" fmla="*/ 1237957 w 9312813"/>
              <a:gd name="connsiteY12" fmla="*/ 236173 h 1857537"/>
              <a:gd name="connsiteX13" fmla="*/ 1266093 w 9312813"/>
              <a:gd name="connsiteY13" fmla="*/ 208037 h 1857537"/>
              <a:gd name="connsiteX14" fmla="*/ 1294228 w 9312813"/>
              <a:gd name="connsiteY14" fmla="*/ 165834 h 1857537"/>
              <a:gd name="connsiteX15" fmla="*/ 1364567 w 9312813"/>
              <a:gd name="connsiteY15" fmla="*/ 123631 h 1857537"/>
              <a:gd name="connsiteX16" fmla="*/ 1448973 w 9312813"/>
              <a:gd name="connsiteY16" fmla="*/ 67361 h 1857537"/>
              <a:gd name="connsiteX17" fmla="*/ 1491176 w 9312813"/>
              <a:gd name="connsiteY17" fmla="*/ 39225 h 1857537"/>
              <a:gd name="connsiteX18" fmla="*/ 1547447 w 9312813"/>
              <a:gd name="connsiteY18" fmla="*/ 95496 h 1857537"/>
              <a:gd name="connsiteX19" fmla="*/ 1603717 w 9312813"/>
              <a:gd name="connsiteY19" fmla="*/ 222105 h 1857537"/>
              <a:gd name="connsiteX20" fmla="*/ 1631853 w 9312813"/>
              <a:gd name="connsiteY20" fmla="*/ 250241 h 1857537"/>
              <a:gd name="connsiteX21" fmla="*/ 1659988 w 9312813"/>
              <a:gd name="connsiteY21" fmla="*/ 292444 h 1857537"/>
              <a:gd name="connsiteX22" fmla="*/ 1702191 w 9312813"/>
              <a:gd name="connsiteY22" fmla="*/ 320579 h 1857537"/>
              <a:gd name="connsiteX23" fmla="*/ 1786597 w 9312813"/>
              <a:gd name="connsiteY23" fmla="*/ 348714 h 1857537"/>
              <a:gd name="connsiteX24" fmla="*/ 1871004 w 9312813"/>
              <a:gd name="connsiteY24" fmla="*/ 390917 h 1857537"/>
              <a:gd name="connsiteX25" fmla="*/ 1913207 w 9312813"/>
              <a:gd name="connsiteY25" fmla="*/ 376850 h 1857537"/>
              <a:gd name="connsiteX26" fmla="*/ 1899139 w 9312813"/>
              <a:gd name="connsiteY26" fmla="*/ 236173 h 1857537"/>
              <a:gd name="connsiteX27" fmla="*/ 1856936 w 9312813"/>
              <a:gd name="connsiteY27" fmla="*/ 222105 h 1857537"/>
              <a:gd name="connsiteX28" fmla="*/ 1828800 w 9312813"/>
              <a:gd name="connsiteY28" fmla="*/ 193970 h 1857537"/>
              <a:gd name="connsiteX29" fmla="*/ 1871004 w 9312813"/>
              <a:gd name="connsiteY29" fmla="*/ 109564 h 1857537"/>
              <a:gd name="connsiteX30" fmla="*/ 2391508 w 9312813"/>
              <a:gd name="connsiteY30" fmla="*/ 123631 h 1857537"/>
              <a:gd name="connsiteX31" fmla="*/ 2518117 w 9312813"/>
              <a:gd name="connsiteY31" fmla="*/ 137699 h 1857537"/>
              <a:gd name="connsiteX32" fmla="*/ 2560320 w 9312813"/>
              <a:gd name="connsiteY32" fmla="*/ 151767 h 1857537"/>
              <a:gd name="connsiteX33" fmla="*/ 2630659 w 9312813"/>
              <a:gd name="connsiteY33" fmla="*/ 165834 h 1857537"/>
              <a:gd name="connsiteX34" fmla="*/ 2715065 w 9312813"/>
              <a:gd name="connsiteY34" fmla="*/ 193970 h 1857537"/>
              <a:gd name="connsiteX35" fmla="*/ 2757268 w 9312813"/>
              <a:gd name="connsiteY35" fmla="*/ 236173 h 1857537"/>
              <a:gd name="connsiteX36" fmla="*/ 2729133 w 9312813"/>
              <a:gd name="connsiteY36" fmla="*/ 433121 h 1857537"/>
              <a:gd name="connsiteX37" fmla="*/ 2700997 w 9312813"/>
              <a:gd name="connsiteY37" fmla="*/ 461256 h 1857537"/>
              <a:gd name="connsiteX38" fmla="*/ 2616591 w 9312813"/>
              <a:gd name="connsiteY38" fmla="*/ 503459 h 1857537"/>
              <a:gd name="connsiteX39" fmla="*/ 2532185 w 9312813"/>
              <a:gd name="connsiteY39" fmla="*/ 573797 h 1857537"/>
              <a:gd name="connsiteX40" fmla="*/ 2504050 w 9312813"/>
              <a:gd name="connsiteY40" fmla="*/ 616001 h 1857537"/>
              <a:gd name="connsiteX41" fmla="*/ 2391508 w 9312813"/>
              <a:gd name="connsiteY41" fmla="*/ 714474 h 1857537"/>
              <a:gd name="connsiteX42" fmla="*/ 2349305 w 9312813"/>
              <a:gd name="connsiteY42" fmla="*/ 770745 h 1857537"/>
              <a:gd name="connsiteX43" fmla="*/ 2321170 w 9312813"/>
              <a:gd name="connsiteY43" fmla="*/ 798881 h 1857537"/>
              <a:gd name="connsiteX44" fmla="*/ 2307102 w 9312813"/>
              <a:gd name="connsiteY44" fmla="*/ 841084 h 1857537"/>
              <a:gd name="connsiteX45" fmla="*/ 2278967 w 9312813"/>
              <a:gd name="connsiteY45" fmla="*/ 883287 h 1857537"/>
              <a:gd name="connsiteX46" fmla="*/ 2658794 w 9312813"/>
              <a:gd name="connsiteY46" fmla="*/ 883287 h 1857537"/>
              <a:gd name="connsiteX47" fmla="*/ 2715065 w 9312813"/>
              <a:gd name="connsiteY47" fmla="*/ 812948 h 1857537"/>
              <a:gd name="connsiteX48" fmla="*/ 2672862 w 9312813"/>
              <a:gd name="connsiteY48" fmla="*/ 798881 h 1857537"/>
              <a:gd name="connsiteX49" fmla="*/ 2602524 w 9312813"/>
              <a:gd name="connsiteY49" fmla="*/ 855151 h 1857537"/>
              <a:gd name="connsiteX50" fmla="*/ 2560320 w 9312813"/>
              <a:gd name="connsiteY50" fmla="*/ 869219 h 1857537"/>
              <a:gd name="connsiteX51" fmla="*/ 2489982 w 9312813"/>
              <a:gd name="connsiteY51" fmla="*/ 812948 h 1857537"/>
              <a:gd name="connsiteX52" fmla="*/ 2518117 w 9312813"/>
              <a:gd name="connsiteY52" fmla="*/ 770745 h 1857537"/>
              <a:gd name="connsiteX53" fmla="*/ 2658794 w 9312813"/>
              <a:gd name="connsiteY53" fmla="*/ 728542 h 1857537"/>
              <a:gd name="connsiteX54" fmla="*/ 2743200 w 9312813"/>
              <a:gd name="connsiteY54" fmla="*/ 700407 h 1857537"/>
              <a:gd name="connsiteX55" fmla="*/ 2799471 w 9312813"/>
              <a:gd name="connsiteY55" fmla="*/ 630068 h 1857537"/>
              <a:gd name="connsiteX56" fmla="*/ 2827607 w 9312813"/>
              <a:gd name="connsiteY56" fmla="*/ 601933 h 1857537"/>
              <a:gd name="connsiteX57" fmla="*/ 2869810 w 9312813"/>
              <a:gd name="connsiteY57" fmla="*/ 531594 h 1857537"/>
              <a:gd name="connsiteX58" fmla="*/ 2926080 w 9312813"/>
              <a:gd name="connsiteY58" fmla="*/ 447188 h 1857537"/>
              <a:gd name="connsiteX59" fmla="*/ 2954216 w 9312813"/>
              <a:gd name="connsiteY59" fmla="*/ 419053 h 1857537"/>
              <a:gd name="connsiteX60" fmla="*/ 2982351 w 9312813"/>
              <a:gd name="connsiteY60" fmla="*/ 376850 h 1857537"/>
              <a:gd name="connsiteX61" fmla="*/ 3024554 w 9312813"/>
              <a:gd name="connsiteY61" fmla="*/ 348714 h 1857537"/>
              <a:gd name="connsiteX62" fmla="*/ 3094893 w 9312813"/>
              <a:gd name="connsiteY62" fmla="*/ 278376 h 1857537"/>
              <a:gd name="connsiteX63" fmla="*/ 3137096 w 9312813"/>
              <a:gd name="connsiteY63" fmla="*/ 250241 h 1857537"/>
              <a:gd name="connsiteX64" fmla="*/ 3165231 w 9312813"/>
              <a:gd name="connsiteY64" fmla="*/ 222105 h 1857537"/>
              <a:gd name="connsiteX65" fmla="*/ 3319976 w 9312813"/>
              <a:gd name="connsiteY65" fmla="*/ 179902 h 1857537"/>
              <a:gd name="connsiteX66" fmla="*/ 3629465 w 9312813"/>
              <a:gd name="connsiteY66" fmla="*/ 193970 h 1857537"/>
              <a:gd name="connsiteX67" fmla="*/ 3601330 w 9312813"/>
              <a:gd name="connsiteY67" fmla="*/ 531594 h 1857537"/>
              <a:gd name="connsiteX68" fmla="*/ 3587262 w 9312813"/>
              <a:gd name="connsiteY68" fmla="*/ 573797 h 1857537"/>
              <a:gd name="connsiteX69" fmla="*/ 3601330 w 9312813"/>
              <a:gd name="connsiteY69" fmla="*/ 742610 h 1857537"/>
              <a:gd name="connsiteX70" fmla="*/ 3629465 w 9312813"/>
              <a:gd name="connsiteY70" fmla="*/ 714474 h 1857537"/>
              <a:gd name="connsiteX71" fmla="*/ 3713871 w 9312813"/>
              <a:gd name="connsiteY71" fmla="*/ 686339 h 1857537"/>
              <a:gd name="connsiteX72" fmla="*/ 3868616 w 9312813"/>
              <a:gd name="connsiteY72" fmla="*/ 714474 h 1857537"/>
              <a:gd name="connsiteX73" fmla="*/ 3924887 w 9312813"/>
              <a:gd name="connsiteY73" fmla="*/ 784813 h 1857537"/>
              <a:gd name="connsiteX74" fmla="*/ 4009293 w 9312813"/>
              <a:gd name="connsiteY74" fmla="*/ 841084 h 1857537"/>
              <a:gd name="connsiteX75" fmla="*/ 4121834 w 9312813"/>
              <a:gd name="connsiteY75" fmla="*/ 897354 h 1857537"/>
              <a:gd name="connsiteX76" fmla="*/ 4178105 w 9312813"/>
              <a:gd name="connsiteY76" fmla="*/ 883287 h 1857537"/>
              <a:gd name="connsiteX77" fmla="*/ 4220308 w 9312813"/>
              <a:gd name="connsiteY77" fmla="*/ 784813 h 1857537"/>
              <a:gd name="connsiteX78" fmla="*/ 4206240 w 9312813"/>
              <a:gd name="connsiteY78" fmla="*/ 714474 h 1857537"/>
              <a:gd name="connsiteX79" fmla="*/ 4121834 w 9312813"/>
              <a:gd name="connsiteY79" fmla="*/ 644136 h 1857537"/>
              <a:gd name="connsiteX80" fmla="*/ 4079631 w 9312813"/>
              <a:gd name="connsiteY80" fmla="*/ 616001 h 1857537"/>
              <a:gd name="connsiteX81" fmla="*/ 4051496 w 9312813"/>
              <a:gd name="connsiteY81" fmla="*/ 573797 h 1857537"/>
              <a:gd name="connsiteX82" fmla="*/ 4009293 w 9312813"/>
              <a:gd name="connsiteY82" fmla="*/ 433121 h 1857537"/>
              <a:gd name="connsiteX83" fmla="*/ 3953022 w 9312813"/>
              <a:gd name="connsiteY83" fmla="*/ 193970 h 1857537"/>
              <a:gd name="connsiteX84" fmla="*/ 3910819 w 9312813"/>
              <a:gd name="connsiteY84" fmla="*/ 165834 h 1857537"/>
              <a:gd name="connsiteX85" fmla="*/ 4501662 w 9312813"/>
              <a:gd name="connsiteY85" fmla="*/ 123631 h 1857537"/>
              <a:gd name="connsiteX86" fmla="*/ 4543865 w 9312813"/>
              <a:gd name="connsiteY86" fmla="*/ 109564 h 1857537"/>
              <a:gd name="connsiteX87" fmla="*/ 4853354 w 9312813"/>
              <a:gd name="connsiteY87" fmla="*/ 151767 h 1857537"/>
              <a:gd name="connsiteX88" fmla="*/ 4979964 w 9312813"/>
              <a:gd name="connsiteY88" fmla="*/ 208037 h 1857537"/>
              <a:gd name="connsiteX89" fmla="*/ 5008099 w 9312813"/>
              <a:gd name="connsiteY89" fmla="*/ 236173 h 1857537"/>
              <a:gd name="connsiteX90" fmla="*/ 5036234 w 9312813"/>
              <a:gd name="connsiteY90" fmla="*/ 320579 h 1857537"/>
              <a:gd name="connsiteX91" fmla="*/ 5050302 w 9312813"/>
              <a:gd name="connsiteY91" fmla="*/ 362782 h 1857537"/>
              <a:gd name="connsiteX92" fmla="*/ 5092505 w 9312813"/>
              <a:gd name="connsiteY92" fmla="*/ 404985 h 1857537"/>
              <a:gd name="connsiteX93" fmla="*/ 5120640 w 9312813"/>
              <a:gd name="connsiteY93" fmla="*/ 503459 h 1857537"/>
              <a:gd name="connsiteX94" fmla="*/ 5148776 w 9312813"/>
              <a:gd name="connsiteY94" fmla="*/ 587865 h 1857537"/>
              <a:gd name="connsiteX95" fmla="*/ 5162844 w 9312813"/>
              <a:gd name="connsiteY95" fmla="*/ 812948 h 1857537"/>
              <a:gd name="connsiteX96" fmla="*/ 5205047 w 9312813"/>
              <a:gd name="connsiteY96" fmla="*/ 841084 h 1857537"/>
              <a:gd name="connsiteX97" fmla="*/ 5219114 w 9312813"/>
              <a:gd name="connsiteY97" fmla="*/ 883287 h 1857537"/>
              <a:gd name="connsiteX98" fmla="*/ 5289453 w 9312813"/>
              <a:gd name="connsiteY98" fmla="*/ 939557 h 1857537"/>
              <a:gd name="connsiteX99" fmla="*/ 5317588 w 9312813"/>
              <a:gd name="connsiteY99" fmla="*/ 967693 h 1857537"/>
              <a:gd name="connsiteX100" fmla="*/ 5500468 w 9312813"/>
              <a:gd name="connsiteY100" fmla="*/ 981761 h 1857537"/>
              <a:gd name="connsiteX101" fmla="*/ 5598942 w 9312813"/>
              <a:gd name="connsiteY101" fmla="*/ 1009896 h 1857537"/>
              <a:gd name="connsiteX102" fmla="*/ 5880296 w 9312813"/>
              <a:gd name="connsiteY102" fmla="*/ 981761 h 1857537"/>
              <a:gd name="connsiteX103" fmla="*/ 6020973 w 9312813"/>
              <a:gd name="connsiteY103" fmla="*/ 925490 h 1857537"/>
              <a:gd name="connsiteX104" fmla="*/ 6105379 w 9312813"/>
              <a:gd name="connsiteY104" fmla="*/ 897354 h 1857537"/>
              <a:gd name="connsiteX105" fmla="*/ 6443004 w 9312813"/>
              <a:gd name="connsiteY105" fmla="*/ 883287 h 1857537"/>
              <a:gd name="connsiteX106" fmla="*/ 6499274 w 9312813"/>
              <a:gd name="connsiteY106" fmla="*/ 770745 h 1857537"/>
              <a:gd name="connsiteX107" fmla="*/ 6513342 w 9312813"/>
              <a:gd name="connsiteY107" fmla="*/ 728542 h 1857537"/>
              <a:gd name="connsiteX108" fmla="*/ 6555545 w 9312813"/>
              <a:gd name="connsiteY108" fmla="*/ 714474 h 1857537"/>
              <a:gd name="connsiteX109" fmla="*/ 6597748 w 9312813"/>
              <a:gd name="connsiteY109" fmla="*/ 686339 h 1857537"/>
              <a:gd name="connsiteX110" fmla="*/ 6752493 w 9312813"/>
              <a:gd name="connsiteY110" fmla="*/ 714474 h 1857537"/>
              <a:gd name="connsiteX111" fmla="*/ 7132320 w 9312813"/>
              <a:gd name="connsiteY111" fmla="*/ 686339 h 1857537"/>
              <a:gd name="connsiteX112" fmla="*/ 7244862 w 9312813"/>
              <a:gd name="connsiteY112" fmla="*/ 644136 h 1857537"/>
              <a:gd name="connsiteX113" fmla="*/ 7301133 w 9312813"/>
              <a:gd name="connsiteY113" fmla="*/ 616001 h 1857537"/>
              <a:gd name="connsiteX114" fmla="*/ 7343336 w 9312813"/>
              <a:gd name="connsiteY114" fmla="*/ 601933 h 1857537"/>
              <a:gd name="connsiteX115" fmla="*/ 7413674 w 9312813"/>
              <a:gd name="connsiteY115" fmla="*/ 559730 h 1857537"/>
              <a:gd name="connsiteX116" fmla="*/ 7455877 w 9312813"/>
              <a:gd name="connsiteY116" fmla="*/ 517527 h 1857537"/>
              <a:gd name="connsiteX117" fmla="*/ 7512148 w 9312813"/>
              <a:gd name="connsiteY117" fmla="*/ 489391 h 1857537"/>
              <a:gd name="connsiteX118" fmla="*/ 7582487 w 9312813"/>
              <a:gd name="connsiteY118" fmla="*/ 419053 h 1857537"/>
              <a:gd name="connsiteX119" fmla="*/ 7638757 w 9312813"/>
              <a:gd name="connsiteY119" fmla="*/ 362782 h 1857537"/>
              <a:gd name="connsiteX120" fmla="*/ 7680960 w 9312813"/>
              <a:gd name="connsiteY120" fmla="*/ 334647 h 1857537"/>
              <a:gd name="connsiteX121" fmla="*/ 7751299 w 9312813"/>
              <a:gd name="connsiteY121" fmla="*/ 278376 h 1857537"/>
              <a:gd name="connsiteX122" fmla="*/ 7821637 w 9312813"/>
              <a:gd name="connsiteY122" fmla="*/ 250241 h 1857537"/>
              <a:gd name="connsiteX123" fmla="*/ 7863840 w 9312813"/>
              <a:gd name="connsiteY123" fmla="*/ 208037 h 1857537"/>
              <a:gd name="connsiteX124" fmla="*/ 7976382 w 9312813"/>
              <a:gd name="connsiteY124" fmla="*/ 179902 h 1857537"/>
              <a:gd name="connsiteX125" fmla="*/ 8046720 w 9312813"/>
              <a:gd name="connsiteY125" fmla="*/ 137699 h 1857537"/>
              <a:gd name="connsiteX126" fmla="*/ 8215533 w 9312813"/>
              <a:gd name="connsiteY126" fmla="*/ 109564 h 1857537"/>
              <a:gd name="connsiteX127" fmla="*/ 8328074 w 9312813"/>
              <a:gd name="connsiteY127" fmla="*/ 95496 h 1857537"/>
              <a:gd name="connsiteX128" fmla="*/ 8412480 w 9312813"/>
              <a:gd name="connsiteY128" fmla="*/ 67361 h 1857537"/>
              <a:gd name="connsiteX129" fmla="*/ 8764173 w 9312813"/>
              <a:gd name="connsiteY129" fmla="*/ 95496 h 1857537"/>
              <a:gd name="connsiteX130" fmla="*/ 8890782 w 9312813"/>
              <a:gd name="connsiteY130" fmla="*/ 123631 h 1857537"/>
              <a:gd name="connsiteX131" fmla="*/ 9003324 w 9312813"/>
              <a:gd name="connsiteY131" fmla="*/ 151767 h 1857537"/>
              <a:gd name="connsiteX132" fmla="*/ 9087730 w 9312813"/>
              <a:gd name="connsiteY132" fmla="*/ 222105 h 1857537"/>
              <a:gd name="connsiteX133" fmla="*/ 9115865 w 9312813"/>
              <a:gd name="connsiteY133" fmla="*/ 306511 h 1857537"/>
              <a:gd name="connsiteX134" fmla="*/ 9172136 w 9312813"/>
              <a:gd name="connsiteY134" fmla="*/ 376850 h 1857537"/>
              <a:gd name="connsiteX135" fmla="*/ 9270610 w 9312813"/>
              <a:gd name="connsiteY135" fmla="*/ 503459 h 1857537"/>
              <a:gd name="connsiteX136" fmla="*/ 9312813 w 9312813"/>
              <a:gd name="connsiteY136" fmla="*/ 587865 h 1857537"/>
              <a:gd name="connsiteX137" fmla="*/ 9298745 w 9312813"/>
              <a:gd name="connsiteY137" fmla="*/ 728542 h 1857537"/>
              <a:gd name="connsiteX138" fmla="*/ 9256542 w 9312813"/>
              <a:gd name="connsiteY138" fmla="*/ 855151 h 1857537"/>
              <a:gd name="connsiteX139" fmla="*/ 9242474 w 9312813"/>
              <a:gd name="connsiteY139" fmla="*/ 897354 h 1857537"/>
              <a:gd name="connsiteX140" fmla="*/ 9214339 w 9312813"/>
              <a:gd name="connsiteY140" fmla="*/ 939557 h 1857537"/>
              <a:gd name="connsiteX141" fmla="*/ 9172136 w 9312813"/>
              <a:gd name="connsiteY141" fmla="*/ 1023964 h 1857537"/>
              <a:gd name="connsiteX142" fmla="*/ 9186204 w 9312813"/>
              <a:gd name="connsiteY142" fmla="*/ 1347521 h 1857537"/>
              <a:gd name="connsiteX143" fmla="*/ 9214339 w 9312813"/>
              <a:gd name="connsiteY143" fmla="*/ 1431927 h 1857537"/>
              <a:gd name="connsiteX144" fmla="*/ 9228407 w 9312813"/>
              <a:gd name="connsiteY144" fmla="*/ 1474130 h 1857537"/>
              <a:gd name="connsiteX145" fmla="*/ 9284677 w 9312813"/>
              <a:gd name="connsiteY145" fmla="*/ 1558536 h 1857537"/>
              <a:gd name="connsiteX146" fmla="*/ 9242474 w 9312813"/>
              <a:gd name="connsiteY146" fmla="*/ 1586671 h 1857537"/>
              <a:gd name="connsiteX147" fmla="*/ 9158068 w 9312813"/>
              <a:gd name="connsiteY147" fmla="*/ 1600739 h 1857537"/>
              <a:gd name="connsiteX148" fmla="*/ 8637564 w 9312813"/>
              <a:gd name="connsiteY148" fmla="*/ 1614807 h 1857537"/>
              <a:gd name="connsiteX149" fmla="*/ 8539090 w 9312813"/>
              <a:gd name="connsiteY149" fmla="*/ 1642942 h 1857537"/>
              <a:gd name="connsiteX150" fmla="*/ 8468751 w 9312813"/>
              <a:gd name="connsiteY150" fmla="*/ 1671077 h 1857537"/>
              <a:gd name="connsiteX151" fmla="*/ 7807570 w 9312813"/>
              <a:gd name="connsiteY151" fmla="*/ 1685145 h 1857537"/>
              <a:gd name="connsiteX152" fmla="*/ 7765367 w 9312813"/>
              <a:gd name="connsiteY152" fmla="*/ 1699213 h 1857537"/>
              <a:gd name="connsiteX153" fmla="*/ 6949440 w 9312813"/>
              <a:gd name="connsiteY153" fmla="*/ 1741416 h 1857537"/>
              <a:gd name="connsiteX154" fmla="*/ 6330462 w 9312813"/>
              <a:gd name="connsiteY154" fmla="*/ 1783619 h 1857537"/>
              <a:gd name="connsiteX155" fmla="*/ 6274191 w 9312813"/>
              <a:gd name="connsiteY155" fmla="*/ 1797687 h 1857537"/>
              <a:gd name="connsiteX156" fmla="*/ 6105379 w 9312813"/>
              <a:gd name="connsiteY156" fmla="*/ 1811754 h 1857537"/>
              <a:gd name="connsiteX157" fmla="*/ 5528604 w 9312813"/>
              <a:gd name="connsiteY157" fmla="*/ 1811754 h 1857537"/>
              <a:gd name="connsiteX158" fmla="*/ 5486400 w 9312813"/>
              <a:gd name="connsiteY158" fmla="*/ 1797687 h 1857537"/>
              <a:gd name="connsiteX159" fmla="*/ 5317588 w 9312813"/>
              <a:gd name="connsiteY159" fmla="*/ 1755484 h 1857537"/>
              <a:gd name="connsiteX160" fmla="*/ 5275385 w 9312813"/>
              <a:gd name="connsiteY160" fmla="*/ 1741416 h 1857537"/>
              <a:gd name="connsiteX161" fmla="*/ 5219114 w 9312813"/>
              <a:gd name="connsiteY161" fmla="*/ 1713281 h 1857537"/>
              <a:gd name="connsiteX162" fmla="*/ 5050302 w 9312813"/>
              <a:gd name="connsiteY162" fmla="*/ 1671077 h 1857537"/>
              <a:gd name="connsiteX163" fmla="*/ 4994031 w 9312813"/>
              <a:gd name="connsiteY163" fmla="*/ 1657010 h 1857537"/>
              <a:gd name="connsiteX164" fmla="*/ 4853354 w 9312813"/>
              <a:gd name="connsiteY164" fmla="*/ 1614807 h 1857537"/>
              <a:gd name="connsiteX165" fmla="*/ 4445391 w 9312813"/>
              <a:gd name="connsiteY165" fmla="*/ 1642942 h 1857537"/>
              <a:gd name="connsiteX166" fmla="*/ 4332850 w 9312813"/>
              <a:gd name="connsiteY166" fmla="*/ 1699213 h 1857537"/>
              <a:gd name="connsiteX167" fmla="*/ 4234376 w 9312813"/>
              <a:gd name="connsiteY167" fmla="*/ 1727348 h 1857537"/>
              <a:gd name="connsiteX168" fmla="*/ 2180493 w 9312813"/>
              <a:gd name="connsiteY168" fmla="*/ 1699213 h 1857537"/>
              <a:gd name="connsiteX169" fmla="*/ 1927274 w 9312813"/>
              <a:gd name="connsiteY169" fmla="*/ 1657010 h 1857537"/>
              <a:gd name="connsiteX170" fmla="*/ 1772530 w 9312813"/>
              <a:gd name="connsiteY170" fmla="*/ 1628874 h 1857537"/>
              <a:gd name="connsiteX171" fmla="*/ 1716259 w 9312813"/>
              <a:gd name="connsiteY171" fmla="*/ 1600739 h 1857537"/>
              <a:gd name="connsiteX172" fmla="*/ 1603717 w 9312813"/>
              <a:gd name="connsiteY172" fmla="*/ 1572604 h 1857537"/>
              <a:gd name="connsiteX173" fmla="*/ 1575582 w 9312813"/>
              <a:gd name="connsiteY173" fmla="*/ 1544468 h 1857537"/>
              <a:gd name="connsiteX174" fmla="*/ 1308296 w 9312813"/>
              <a:gd name="connsiteY174" fmla="*/ 1516333 h 1857537"/>
              <a:gd name="connsiteX175" fmla="*/ 1181687 w 9312813"/>
              <a:gd name="connsiteY175" fmla="*/ 1530401 h 1857537"/>
              <a:gd name="connsiteX176" fmla="*/ 1139484 w 9312813"/>
              <a:gd name="connsiteY176" fmla="*/ 1572604 h 1857537"/>
              <a:gd name="connsiteX177" fmla="*/ 1083213 w 9312813"/>
              <a:gd name="connsiteY177" fmla="*/ 1600739 h 1857537"/>
              <a:gd name="connsiteX178" fmla="*/ 1026942 w 9312813"/>
              <a:gd name="connsiteY178" fmla="*/ 1699213 h 1857537"/>
              <a:gd name="connsiteX179" fmla="*/ 984739 w 9312813"/>
              <a:gd name="connsiteY179" fmla="*/ 1755484 h 1857537"/>
              <a:gd name="connsiteX180" fmla="*/ 858130 w 9312813"/>
              <a:gd name="connsiteY180" fmla="*/ 1825822 h 1857537"/>
              <a:gd name="connsiteX181" fmla="*/ 801859 w 9312813"/>
              <a:gd name="connsiteY181" fmla="*/ 1839890 h 1857537"/>
              <a:gd name="connsiteX182" fmla="*/ 604911 w 9312813"/>
              <a:gd name="connsiteY182" fmla="*/ 1811754 h 1857537"/>
              <a:gd name="connsiteX183" fmla="*/ 520505 w 9312813"/>
              <a:gd name="connsiteY183" fmla="*/ 1769551 h 1857537"/>
              <a:gd name="connsiteX184" fmla="*/ 464234 w 9312813"/>
              <a:gd name="connsiteY184" fmla="*/ 1727348 h 1857537"/>
              <a:gd name="connsiteX185" fmla="*/ 337625 w 9312813"/>
              <a:gd name="connsiteY185" fmla="*/ 1685145 h 1857537"/>
              <a:gd name="connsiteX186" fmla="*/ 225084 w 9312813"/>
              <a:gd name="connsiteY186" fmla="*/ 1614807 h 1857537"/>
              <a:gd name="connsiteX187" fmla="*/ 168813 w 9312813"/>
              <a:gd name="connsiteY187" fmla="*/ 1544468 h 1857537"/>
              <a:gd name="connsiteX188" fmla="*/ 140677 w 9312813"/>
              <a:gd name="connsiteY188" fmla="*/ 1516333 h 1857537"/>
              <a:gd name="connsiteX189" fmla="*/ 112542 w 9312813"/>
              <a:gd name="connsiteY189" fmla="*/ 1431927 h 1857537"/>
              <a:gd name="connsiteX190" fmla="*/ 84407 w 9312813"/>
              <a:gd name="connsiteY190" fmla="*/ 1291250 h 1857537"/>
              <a:gd name="connsiteX191" fmla="*/ 70339 w 9312813"/>
              <a:gd name="connsiteY191" fmla="*/ 1080234 h 1857537"/>
              <a:gd name="connsiteX192" fmla="*/ 56271 w 9312813"/>
              <a:gd name="connsiteY192" fmla="*/ 1038031 h 1857537"/>
              <a:gd name="connsiteX193" fmla="*/ 42204 w 9312813"/>
              <a:gd name="connsiteY193" fmla="*/ 967693 h 1857537"/>
              <a:gd name="connsiteX194" fmla="*/ 0 w 9312813"/>
              <a:gd name="connsiteY194" fmla="*/ 841084 h 1857537"/>
              <a:gd name="connsiteX195" fmla="*/ 14068 w 9312813"/>
              <a:gd name="connsiteY195" fmla="*/ 433121 h 1857537"/>
              <a:gd name="connsiteX196" fmla="*/ 28136 w 9312813"/>
              <a:gd name="connsiteY196" fmla="*/ 390917 h 1857537"/>
              <a:gd name="connsiteX197" fmla="*/ 42204 w 9312813"/>
              <a:gd name="connsiteY197" fmla="*/ 278376 h 1857537"/>
              <a:gd name="connsiteX198" fmla="*/ 98474 w 9312813"/>
              <a:gd name="connsiteY198" fmla="*/ 264308 h 1857537"/>
              <a:gd name="connsiteX199" fmla="*/ 168813 w 9312813"/>
              <a:gd name="connsiteY199" fmla="*/ 222105 h 1857537"/>
              <a:gd name="connsiteX200" fmla="*/ 196948 w 9312813"/>
              <a:gd name="connsiteY200" fmla="*/ 193970 h 1857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9312813" h="1857537">
                <a:moveTo>
                  <a:pt x="154745" y="39225"/>
                </a:moveTo>
                <a:cubicBezTo>
                  <a:pt x="211648" y="29741"/>
                  <a:pt x="314100" y="11090"/>
                  <a:pt x="365760" y="11090"/>
                </a:cubicBezTo>
                <a:cubicBezTo>
                  <a:pt x="398918" y="11090"/>
                  <a:pt x="431409" y="20468"/>
                  <a:pt x="464234" y="25157"/>
                </a:cubicBezTo>
                <a:cubicBezTo>
                  <a:pt x="497960" y="126334"/>
                  <a:pt x="457047" y="0"/>
                  <a:pt x="492370" y="123631"/>
                </a:cubicBezTo>
                <a:cubicBezTo>
                  <a:pt x="496444" y="137889"/>
                  <a:pt x="498808" y="153119"/>
                  <a:pt x="506437" y="165834"/>
                </a:cubicBezTo>
                <a:cubicBezTo>
                  <a:pt x="523339" y="194004"/>
                  <a:pt x="553097" y="201809"/>
                  <a:pt x="576776" y="222105"/>
                </a:cubicBezTo>
                <a:cubicBezTo>
                  <a:pt x="604216" y="245625"/>
                  <a:pt x="636972" y="292157"/>
                  <a:pt x="675250" y="306511"/>
                </a:cubicBezTo>
                <a:cubicBezTo>
                  <a:pt x="697638" y="314907"/>
                  <a:pt x="722392" y="314780"/>
                  <a:pt x="745588" y="320579"/>
                </a:cubicBezTo>
                <a:cubicBezTo>
                  <a:pt x="759974" y="324176"/>
                  <a:pt x="773405" y="331051"/>
                  <a:pt x="787791" y="334647"/>
                </a:cubicBezTo>
                <a:cubicBezTo>
                  <a:pt x="810988" y="340446"/>
                  <a:pt x="834684" y="344025"/>
                  <a:pt x="858130" y="348714"/>
                </a:cubicBezTo>
                <a:cubicBezTo>
                  <a:pt x="947225" y="344025"/>
                  <a:pt x="1036564" y="342724"/>
                  <a:pt x="1125416" y="334647"/>
                </a:cubicBezTo>
                <a:cubicBezTo>
                  <a:pt x="1166060" y="330952"/>
                  <a:pt x="1184547" y="308707"/>
                  <a:pt x="1209822" y="278376"/>
                </a:cubicBezTo>
                <a:cubicBezTo>
                  <a:pt x="1220646" y="265388"/>
                  <a:pt x="1227395" y="249375"/>
                  <a:pt x="1237957" y="236173"/>
                </a:cubicBezTo>
                <a:cubicBezTo>
                  <a:pt x="1246243" y="225816"/>
                  <a:pt x="1257807" y="218394"/>
                  <a:pt x="1266093" y="208037"/>
                </a:cubicBezTo>
                <a:cubicBezTo>
                  <a:pt x="1276655" y="194835"/>
                  <a:pt x="1283666" y="179036"/>
                  <a:pt x="1294228" y="165834"/>
                </a:cubicBezTo>
                <a:cubicBezTo>
                  <a:pt x="1334624" y="115339"/>
                  <a:pt x="1307797" y="155170"/>
                  <a:pt x="1364567" y="123631"/>
                </a:cubicBezTo>
                <a:cubicBezTo>
                  <a:pt x="1394126" y="107209"/>
                  <a:pt x="1420838" y="86118"/>
                  <a:pt x="1448973" y="67361"/>
                </a:cubicBezTo>
                <a:lnTo>
                  <a:pt x="1491176" y="39225"/>
                </a:lnTo>
                <a:cubicBezTo>
                  <a:pt x="1509933" y="57982"/>
                  <a:pt x="1539059" y="70331"/>
                  <a:pt x="1547447" y="95496"/>
                </a:cubicBezTo>
                <a:cubicBezTo>
                  <a:pt x="1569755" y="162422"/>
                  <a:pt x="1565501" y="174335"/>
                  <a:pt x="1603717" y="222105"/>
                </a:cubicBezTo>
                <a:cubicBezTo>
                  <a:pt x="1612003" y="232462"/>
                  <a:pt x="1623567" y="239884"/>
                  <a:pt x="1631853" y="250241"/>
                </a:cubicBezTo>
                <a:cubicBezTo>
                  <a:pt x="1642415" y="263443"/>
                  <a:pt x="1648033" y="280489"/>
                  <a:pt x="1659988" y="292444"/>
                </a:cubicBezTo>
                <a:cubicBezTo>
                  <a:pt x="1671943" y="304399"/>
                  <a:pt x="1686741" y="313712"/>
                  <a:pt x="1702191" y="320579"/>
                </a:cubicBezTo>
                <a:cubicBezTo>
                  <a:pt x="1729292" y="332624"/>
                  <a:pt x="1786597" y="348714"/>
                  <a:pt x="1786597" y="348714"/>
                </a:cubicBezTo>
                <a:cubicBezTo>
                  <a:pt x="1807938" y="362941"/>
                  <a:pt x="1841879" y="390917"/>
                  <a:pt x="1871004" y="390917"/>
                </a:cubicBezTo>
                <a:cubicBezTo>
                  <a:pt x="1885833" y="390917"/>
                  <a:pt x="1899139" y="381539"/>
                  <a:pt x="1913207" y="376850"/>
                </a:cubicBezTo>
                <a:cubicBezTo>
                  <a:pt x="1908518" y="329958"/>
                  <a:pt x="1915244" y="280462"/>
                  <a:pt x="1899139" y="236173"/>
                </a:cubicBezTo>
                <a:cubicBezTo>
                  <a:pt x="1894071" y="222237"/>
                  <a:pt x="1869652" y="229734"/>
                  <a:pt x="1856936" y="222105"/>
                </a:cubicBezTo>
                <a:cubicBezTo>
                  <a:pt x="1845563" y="215281"/>
                  <a:pt x="1838179" y="203348"/>
                  <a:pt x="1828800" y="193970"/>
                </a:cubicBezTo>
                <a:cubicBezTo>
                  <a:pt x="1817662" y="149415"/>
                  <a:pt x="1788747" y="111570"/>
                  <a:pt x="1871004" y="109564"/>
                </a:cubicBezTo>
                <a:lnTo>
                  <a:pt x="2391508" y="123631"/>
                </a:lnTo>
                <a:cubicBezTo>
                  <a:pt x="2433711" y="128320"/>
                  <a:pt x="2476232" y="130718"/>
                  <a:pt x="2518117" y="137699"/>
                </a:cubicBezTo>
                <a:cubicBezTo>
                  <a:pt x="2532744" y="140137"/>
                  <a:pt x="2545934" y="148171"/>
                  <a:pt x="2560320" y="151767"/>
                </a:cubicBezTo>
                <a:cubicBezTo>
                  <a:pt x="2583517" y="157566"/>
                  <a:pt x="2607591" y="159543"/>
                  <a:pt x="2630659" y="165834"/>
                </a:cubicBezTo>
                <a:cubicBezTo>
                  <a:pt x="2659271" y="173637"/>
                  <a:pt x="2715065" y="193970"/>
                  <a:pt x="2715065" y="193970"/>
                </a:cubicBezTo>
                <a:cubicBezTo>
                  <a:pt x="2729133" y="208038"/>
                  <a:pt x="2754454" y="216478"/>
                  <a:pt x="2757268" y="236173"/>
                </a:cubicBezTo>
                <a:cubicBezTo>
                  <a:pt x="2757502" y="237808"/>
                  <a:pt x="2755099" y="389844"/>
                  <a:pt x="2729133" y="433121"/>
                </a:cubicBezTo>
                <a:cubicBezTo>
                  <a:pt x="2722309" y="444494"/>
                  <a:pt x="2712370" y="454432"/>
                  <a:pt x="2700997" y="461256"/>
                </a:cubicBezTo>
                <a:cubicBezTo>
                  <a:pt x="2610365" y="515635"/>
                  <a:pt x="2708062" y="427233"/>
                  <a:pt x="2616591" y="503459"/>
                </a:cubicBezTo>
                <a:cubicBezTo>
                  <a:pt x="2508275" y="593722"/>
                  <a:pt x="2636967" y="503943"/>
                  <a:pt x="2532185" y="573797"/>
                </a:cubicBezTo>
                <a:cubicBezTo>
                  <a:pt x="2522807" y="587865"/>
                  <a:pt x="2515184" y="603277"/>
                  <a:pt x="2504050" y="616001"/>
                </a:cubicBezTo>
                <a:cubicBezTo>
                  <a:pt x="2446446" y="681834"/>
                  <a:pt x="2448710" y="676340"/>
                  <a:pt x="2391508" y="714474"/>
                </a:cubicBezTo>
                <a:cubicBezTo>
                  <a:pt x="2377440" y="733231"/>
                  <a:pt x="2364315" y="752733"/>
                  <a:pt x="2349305" y="770745"/>
                </a:cubicBezTo>
                <a:cubicBezTo>
                  <a:pt x="2340814" y="780934"/>
                  <a:pt x="2327994" y="787508"/>
                  <a:pt x="2321170" y="798881"/>
                </a:cubicBezTo>
                <a:cubicBezTo>
                  <a:pt x="2313541" y="811597"/>
                  <a:pt x="2313734" y="827821"/>
                  <a:pt x="2307102" y="841084"/>
                </a:cubicBezTo>
                <a:cubicBezTo>
                  <a:pt x="2299541" y="856206"/>
                  <a:pt x="2288345" y="869219"/>
                  <a:pt x="2278967" y="883287"/>
                </a:cubicBezTo>
                <a:cubicBezTo>
                  <a:pt x="2434578" y="945531"/>
                  <a:pt x="2368895" y="931604"/>
                  <a:pt x="2658794" y="883287"/>
                </a:cubicBezTo>
                <a:cubicBezTo>
                  <a:pt x="2673829" y="880781"/>
                  <a:pt x="2711513" y="818276"/>
                  <a:pt x="2715065" y="812948"/>
                </a:cubicBezTo>
                <a:cubicBezTo>
                  <a:pt x="2700997" y="808259"/>
                  <a:pt x="2687691" y="798881"/>
                  <a:pt x="2672862" y="798881"/>
                </a:cubicBezTo>
                <a:cubicBezTo>
                  <a:pt x="2610981" y="798881"/>
                  <a:pt x="2643032" y="822744"/>
                  <a:pt x="2602524" y="855151"/>
                </a:cubicBezTo>
                <a:cubicBezTo>
                  <a:pt x="2590945" y="864415"/>
                  <a:pt x="2574388" y="864530"/>
                  <a:pt x="2560320" y="869219"/>
                </a:cubicBezTo>
                <a:cubicBezTo>
                  <a:pt x="2558186" y="867796"/>
                  <a:pt x="2489982" y="826313"/>
                  <a:pt x="2489982" y="812948"/>
                </a:cubicBezTo>
                <a:cubicBezTo>
                  <a:pt x="2489982" y="796041"/>
                  <a:pt x="2503780" y="779706"/>
                  <a:pt x="2518117" y="770745"/>
                </a:cubicBezTo>
                <a:cubicBezTo>
                  <a:pt x="2548720" y="751619"/>
                  <a:pt x="2620785" y="739945"/>
                  <a:pt x="2658794" y="728542"/>
                </a:cubicBezTo>
                <a:cubicBezTo>
                  <a:pt x="2687200" y="720020"/>
                  <a:pt x="2743200" y="700407"/>
                  <a:pt x="2743200" y="700407"/>
                </a:cubicBezTo>
                <a:cubicBezTo>
                  <a:pt x="2811139" y="632468"/>
                  <a:pt x="2728480" y="718805"/>
                  <a:pt x="2799471" y="630068"/>
                </a:cubicBezTo>
                <a:cubicBezTo>
                  <a:pt x="2807757" y="619711"/>
                  <a:pt x="2818228" y="611311"/>
                  <a:pt x="2827607" y="601933"/>
                </a:cubicBezTo>
                <a:cubicBezTo>
                  <a:pt x="2854503" y="521240"/>
                  <a:pt x="2823465" y="593388"/>
                  <a:pt x="2869810" y="531594"/>
                </a:cubicBezTo>
                <a:cubicBezTo>
                  <a:pt x="2890099" y="504542"/>
                  <a:pt x="2907323" y="475323"/>
                  <a:pt x="2926080" y="447188"/>
                </a:cubicBezTo>
                <a:cubicBezTo>
                  <a:pt x="2933437" y="436152"/>
                  <a:pt x="2945930" y="429410"/>
                  <a:pt x="2954216" y="419053"/>
                </a:cubicBezTo>
                <a:cubicBezTo>
                  <a:pt x="2964778" y="405851"/>
                  <a:pt x="2970396" y="388805"/>
                  <a:pt x="2982351" y="376850"/>
                </a:cubicBezTo>
                <a:cubicBezTo>
                  <a:pt x="2994306" y="364895"/>
                  <a:pt x="3011830" y="359848"/>
                  <a:pt x="3024554" y="348714"/>
                </a:cubicBezTo>
                <a:cubicBezTo>
                  <a:pt x="3049508" y="326879"/>
                  <a:pt x="3067304" y="296769"/>
                  <a:pt x="3094893" y="278376"/>
                </a:cubicBezTo>
                <a:cubicBezTo>
                  <a:pt x="3108961" y="268998"/>
                  <a:pt x="3123894" y="260803"/>
                  <a:pt x="3137096" y="250241"/>
                </a:cubicBezTo>
                <a:cubicBezTo>
                  <a:pt x="3147453" y="241955"/>
                  <a:pt x="3153368" y="228037"/>
                  <a:pt x="3165231" y="222105"/>
                </a:cubicBezTo>
                <a:cubicBezTo>
                  <a:pt x="3212824" y="198308"/>
                  <a:pt x="3268524" y="190192"/>
                  <a:pt x="3319976" y="179902"/>
                </a:cubicBezTo>
                <a:cubicBezTo>
                  <a:pt x="3423139" y="184591"/>
                  <a:pt x="3543540" y="136686"/>
                  <a:pt x="3629465" y="193970"/>
                </a:cubicBezTo>
                <a:cubicBezTo>
                  <a:pt x="3631509" y="195333"/>
                  <a:pt x="3603918" y="513478"/>
                  <a:pt x="3601330" y="531594"/>
                </a:cubicBezTo>
                <a:cubicBezTo>
                  <a:pt x="3599233" y="546274"/>
                  <a:pt x="3591951" y="559729"/>
                  <a:pt x="3587262" y="573797"/>
                </a:cubicBezTo>
                <a:cubicBezTo>
                  <a:pt x="3591951" y="630068"/>
                  <a:pt x="3585105" y="688525"/>
                  <a:pt x="3601330" y="742610"/>
                </a:cubicBezTo>
                <a:cubicBezTo>
                  <a:pt x="3605141" y="755314"/>
                  <a:pt x="3617602" y="720406"/>
                  <a:pt x="3629465" y="714474"/>
                </a:cubicBezTo>
                <a:cubicBezTo>
                  <a:pt x="3655991" y="701211"/>
                  <a:pt x="3713871" y="686339"/>
                  <a:pt x="3713871" y="686339"/>
                </a:cubicBezTo>
                <a:cubicBezTo>
                  <a:pt x="3729378" y="688277"/>
                  <a:pt x="3834378" y="693931"/>
                  <a:pt x="3868616" y="714474"/>
                </a:cubicBezTo>
                <a:cubicBezTo>
                  <a:pt x="3913665" y="741504"/>
                  <a:pt x="3883072" y="748225"/>
                  <a:pt x="3924887" y="784813"/>
                </a:cubicBezTo>
                <a:cubicBezTo>
                  <a:pt x="3950335" y="807080"/>
                  <a:pt x="3981158" y="822327"/>
                  <a:pt x="4009293" y="841084"/>
                </a:cubicBezTo>
                <a:cubicBezTo>
                  <a:pt x="4072505" y="883225"/>
                  <a:pt x="4035801" y="862941"/>
                  <a:pt x="4121834" y="897354"/>
                </a:cubicBezTo>
                <a:cubicBezTo>
                  <a:pt x="4140591" y="892665"/>
                  <a:pt x="4160812" y="891934"/>
                  <a:pt x="4178105" y="883287"/>
                </a:cubicBezTo>
                <a:cubicBezTo>
                  <a:pt x="4218142" y="863269"/>
                  <a:pt x="4212662" y="823042"/>
                  <a:pt x="4220308" y="784813"/>
                </a:cubicBezTo>
                <a:cubicBezTo>
                  <a:pt x="4215619" y="761367"/>
                  <a:pt x="4215951" y="736324"/>
                  <a:pt x="4206240" y="714474"/>
                </a:cubicBezTo>
                <a:cubicBezTo>
                  <a:pt x="4172203" y="637891"/>
                  <a:pt x="4175488" y="670963"/>
                  <a:pt x="4121834" y="644136"/>
                </a:cubicBezTo>
                <a:cubicBezTo>
                  <a:pt x="4106712" y="636575"/>
                  <a:pt x="4093699" y="625379"/>
                  <a:pt x="4079631" y="616001"/>
                </a:cubicBezTo>
                <a:cubicBezTo>
                  <a:pt x="4070253" y="601933"/>
                  <a:pt x="4058363" y="589247"/>
                  <a:pt x="4051496" y="573797"/>
                </a:cubicBezTo>
                <a:cubicBezTo>
                  <a:pt x="4031922" y="529755"/>
                  <a:pt x="4020985" y="479892"/>
                  <a:pt x="4009293" y="433121"/>
                </a:cubicBezTo>
                <a:cubicBezTo>
                  <a:pt x="3988111" y="94217"/>
                  <a:pt x="4067763" y="251340"/>
                  <a:pt x="3953022" y="193970"/>
                </a:cubicBezTo>
                <a:cubicBezTo>
                  <a:pt x="3937900" y="186409"/>
                  <a:pt x="3924887" y="175213"/>
                  <a:pt x="3910819" y="165834"/>
                </a:cubicBezTo>
                <a:cubicBezTo>
                  <a:pt x="4178101" y="99014"/>
                  <a:pt x="3984709" y="138836"/>
                  <a:pt x="4501662" y="123631"/>
                </a:cubicBezTo>
                <a:cubicBezTo>
                  <a:pt x="4515730" y="118942"/>
                  <a:pt x="4529084" y="108381"/>
                  <a:pt x="4543865" y="109564"/>
                </a:cubicBezTo>
                <a:cubicBezTo>
                  <a:pt x="4647651" y="117867"/>
                  <a:pt x="4853354" y="151767"/>
                  <a:pt x="4853354" y="151767"/>
                </a:cubicBezTo>
                <a:cubicBezTo>
                  <a:pt x="4920276" y="174074"/>
                  <a:pt x="4932195" y="169822"/>
                  <a:pt x="4979964" y="208037"/>
                </a:cubicBezTo>
                <a:cubicBezTo>
                  <a:pt x="4990321" y="216322"/>
                  <a:pt x="4998721" y="226794"/>
                  <a:pt x="5008099" y="236173"/>
                </a:cubicBezTo>
                <a:lnTo>
                  <a:pt x="5036234" y="320579"/>
                </a:lnTo>
                <a:cubicBezTo>
                  <a:pt x="5040923" y="334647"/>
                  <a:pt x="5039817" y="352297"/>
                  <a:pt x="5050302" y="362782"/>
                </a:cubicBezTo>
                <a:lnTo>
                  <a:pt x="5092505" y="404985"/>
                </a:lnTo>
                <a:cubicBezTo>
                  <a:pt x="5139783" y="546817"/>
                  <a:pt x="5067648" y="326817"/>
                  <a:pt x="5120640" y="503459"/>
                </a:cubicBezTo>
                <a:cubicBezTo>
                  <a:pt x="5129162" y="531866"/>
                  <a:pt x="5139397" y="559730"/>
                  <a:pt x="5148776" y="587865"/>
                </a:cubicBezTo>
                <a:cubicBezTo>
                  <a:pt x="5153465" y="662893"/>
                  <a:pt x="5146536" y="739564"/>
                  <a:pt x="5162844" y="812948"/>
                </a:cubicBezTo>
                <a:cubicBezTo>
                  <a:pt x="5166512" y="829453"/>
                  <a:pt x="5194485" y="827881"/>
                  <a:pt x="5205047" y="841084"/>
                </a:cubicBezTo>
                <a:cubicBezTo>
                  <a:pt x="5214310" y="852663"/>
                  <a:pt x="5211485" y="870572"/>
                  <a:pt x="5219114" y="883287"/>
                </a:cubicBezTo>
                <a:cubicBezTo>
                  <a:pt x="5234790" y="909414"/>
                  <a:pt x="5267337" y="921864"/>
                  <a:pt x="5289453" y="939557"/>
                </a:cubicBezTo>
                <a:cubicBezTo>
                  <a:pt x="5299810" y="947843"/>
                  <a:pt x="5304582" y="965092"/>
                  <a:pt x="5317588" y="967693"/>
                </a:cubicBezTo>
                <a:cubicBezTo>
                  <a:pt x="5377541" y="979684"/>
                  <a:pt x="5439508" y="977072"/>
                  <a:pt x="5500468" y="981761"/>
                </a:cubicBezTo>
                <a:cubicBezTo>
                  <a:pt x="5520368" y="988394"/>
                  <a:pt x="5581281" y="1009896"/>
                  <a:pt x="5598942" y="1009896"/>
                </a:cubicBezTo>
                <a:cubicBezTo>
                  <a:pt x="5634755" y="1009896"/>
                  <a:pt x="5834383" y="986862"/>
                  <a:pt x="5880296" y="981761"/>
                </a:cubicBezTo>
                <a:cubicBezTo>
                  <a:pt x="6160235" y="888446"/>
                  <a:pt x="5813980" y="1008287"/>
                  <a:pt x="6020973" y="925490"/>
                </a:cubicBezTo>
                <a:cubicBezTo>
                  <a:pt x="6048509" y="914476"/>
                  <a:pt x="6075747" y="898589"/>
                  <a:pt x="6105379" y="897354"/>
                </a:cubicBezTo>
                <a:lnTo>
                  <a:pt x="6443004" y="883287"/>
                </a:lnTo>
                <a:cubicBezTo>
                  <a:pt x="6475333" y="786298"/>
                  <a:pt x="6450169" y="819852"/>
                  <a:pt x="6499274" y="770745"/>
                </a:cubicBezTo>
                <a:cubicBezTo>
                  <a:pt x="6503963" y="756677"/>
                  <a:pt x="6502857" y="739027"/>
                  <a:pt x="6513342" y="728542"/>
                </a:cubicBezTo>
                <a:cubicBezTo>
                  <a:pt x="6523827" y="718057"/>
                  <a:pt x="6542282" y="721106"/>
                  <a:pt x="6555545" y="714474"/>
                </a:cubicBezTo>
                <a:cubicBezTo>
                  <a:pt x="6570667" y="706913"/>
                  <a:pt x="6583680" y="695717"/>
                  <a:pt x="6597748" y="686339"/>
                </a:cubicBezTo>
                <a:cubicBezTo>
                  <a:pt x="6649330" y="695717"/>
                  <a:pt x="6700090" y="712886"/>
                  <a:pt x="6752493" y="714474"/>
                </a:cubicBezTo>
                <a:cubicBezTo>
                  <a:pt x="6976210" y="721253"/>
                  <a:pt x="6986107" y="715582"/>
                  <a:pt x="7132320" y="686339"/>
                </a:cubicBezTo>
                <a:cubicBezTo>
                  <a:pt x="7288985" y="608008"/>
                  <a:pt x="7091631" y="701597"/>
                  <a:pt x="7244862" y="644136"/>
                </a:cubicBezTo>
                <a:cubicBezTo>
                  <a:pt x="7264498" y="636773"/>
                  <a:pt x="7281858" y="624262"/>
                  <a:pt x="7301133" y="616001"/>
                </a:cubicBezTo>
                <a:cubicBezTo>
                  <a:pt x="7314763" y="610160"/>
                  <a:pt x="7329268" y="606622"/>
                  <a:pt x="7343336" y="601933"/>
                </a:cubicBezTo>
                <a:cubicBezTo>
                  <a:pt x="7430953" y="514313"/>
                  <a:pt x="7304109" y="632773"/>
                  <a:pt x="7413674" y="559730"/>
                </a:cubicBezTo>
                <a:cubicBezTo>
                  <a:pt x="7430227" y="548695"/>
                  <a:pt x="7439688" y="529091"/>
                  <a:pt x="7455877" y="517527"/>
                </a:cubicBezTo>
                <a:cubicBezTo>
                  <a:pt x="7472942" y="505338"/>
                  <a:pt x="7495594" y="502266"/>
                  <a:pt x="7512148" y="489391"/>
                </a:cubicBezTo>
                <a:cubicBezTo>
                  <a:pt x="7538321" y="469034"/>
                  <a:pt x="7559041" y="442499"/>
                  <a:pt x="7582487" y="419053"/>
                </a:cubicBezTo>
                <a:cubicBezTo>
                  <a:pt x="7601244" y="400296"/>
                  <a:pt x="7616686" y="377496"/>
                  <a:pt x="7638757" y="362782"/>
                </a:cubicBezTo>
                <a:cubicBezTo>
                  <a:pt x="7652825" y="353404"/>
                  <a:pt x="7667758" y="345209"/>
                  <a:pt x="7680960" y="334647"/>
                </a:cubicBezTo>
                <a:cubicBezTo>
                  <a:pt x="7724577" y="299754"/>
                  <a:pt x="7693566" y="307242"/>
                  <a:pt x="7751299" y="278376"/>
                </a:cubicBezTo>
                <a:cubicBezTo>
                  <a:pt x="7773885" y="267083"/>
                  <a:pt x="7798191" y="259619"/>
                  <a:pt x="7821637" y="250241"/>
                </a:cubicBezTo>
                <a:cubicBezTo>
                  <a:pt x="7835705" y="236173"/>
                  <a:pt x="7847286" y="219073"/>
                  <a:pt x="7863840" y="208037"/>
                </a:cubicBezTo>
                <a:cubicBezTo>
                  <a:pt x="7882376" y="195680"/>
                  <a:pt x="7966242" y="181930"/>
                  <a:pt x="7976382" y="179902"/>
                </a:cubicBezTo>
                <a:cubicBezTo>
                  <a:pt x="7999828" y="165834"/>
                  <a:pt x="8022264" y="149927"/>
                  <a:pt x="8046720" y="137699"/>
                </a:cubicBezTo>
                <a:cubicBezTo>
                  <a:pt x="8094096" y="114011"/>
                  <a:pt x="8174728" y="114365"/>
                  <a:pt x="8215533" y="109564"/>
                </a:cubicBezTo>
                <a:lnTo>
                  <a:pt x="8328074" y="95496"/>
                </a:lnTo>
                <a:cubicBezTo>
                  <a:pt x="8356209" y="86118"/>
                  <a:pt x="8382845" y="68501"/>
                  <a:pt x="8412480" y="67361"/>
                </a:cubicBezTo>
                <a:cubicBezTo>
                  <a:pt x="8647786" y="58311"/>
                  <a:pt x="8619562" y="69203"/>
                  <a:pt x="8764173" y="95496"/>
                </a:cubicBezTo>
                <a:cubicBezTo>
                  <a:pt x="8968515" y="132650"/>
                  <a:pt x="8766772" y="89810"/>
                  <a:pt x="8890782" y="123631"/>
                </a:cubicBezTo>
                <a:cubicBezTo>
                  <a:pt x="8928088" y="133805"/>
                  <a:pt x="9003324" y="151767"/>
                  <a:pt x="9003324" y="151767"/>
                </a:cubicBezTo>
                <a:cubicBezTo>
                  <a:pt x="9029592" y="169279"/>
                  <a:pt x="9071801" y="193433"/>
                  <a:pt x="9087730" y="222105"/>
                </a:cubicBezTo>
                <a:cubicBezTo>
                  <a:pt x="9102133" y="248030"/>
                  <a:pt x="9099414" y="281835"/>
                  <a:pt x="9115865" y="306511"/>
                </a:cubicBezTo>
                <a:cubicBezTo>
                  <a:pt x="9151357" y="359750"/>
                  <a:pt x="9132045" y="336759"/>
                  <a:pt x="9172136" y="376850"/>
                </a:cubicBezTo>
                <a:cubicBezTo>
                  <a:pt x="9210576" y="492167"/>
                  <a:pt x="9144085" y="313669"/>
                  <a:pt x="9270610" y="503459"/>
                </a:cubicBezTo>
                <a:cubicBezTo>
                  <a:pt x="9306970" y="558000"/>
                  <a:pt x="9293398" y="529622"/>
                  <a:pt x="9312813" y="587865"/>
                </a:cubicBezTo>
                <a:cubicBezTo>
                  <a:pt x="9308124" y="634757"/>
                  <a:pt x="9307430" y="682223"/>
                  <a:pt x="9298745" y="728542"/>
                </a:cubicBezTo>
                <a:cubicBezTo>
                  <a:pt x="9298744" y="728550"/>
                  <a:pt x="9263577" y="834046"/>
                  <a:pt x="9256542" y="855151"/>
                </a:cubicBezTo>
                <a:cubicBezTo>
                  <a:pt x="9251853" y="869219"/>
                  <a:pt x="9250699" y="885016"/>
                  <a:pt x="9242474" y="897354"/>
                </a:cubicBezTo>
                <a:cubicBezTo>
                  <a:pt x="9233096" y="911422"/>
                  <a:pt x="9221900" y="924435"/>
                  <a:pt x="9214339" y="939557"/>
                </a:cubicBezTo>
                <a:cubicBezTo>
                  <a:pt x="9156097" y="1056043"/>
                  <a:pt x="9252766" y="903018"/>
                  <a:pt x="9172136" y="1023964"/>
                </a:cubicBezTo>
                <a:cubicBezTo>
                  <a:pt x="9176825" y="1131816"/>
                  <a:pt x="9175096" y="1240140"/>
                  <a:pt x="9186204" y="1347521"/>
                </a:cubicBezTo>
                <a:cubicBezTo>
                  <a:pt x="9189256" y="1377021"/>
                  <a:pt x="9204961" y="1403792"/>
                  <a:pt x="9214339" y="1431927"/>
                </a:cubicBezTo>
                <a:cubicBezTo>
                  <a:pt x="9219028" y="1445995"/>
                  <a:pt x="9220182" y="1461792"/>
                  <a:pt x="9228407" y="1474130"/>
                </a:cubicBezTo>
                <a:lnTo>
                  <a:pt x="9284677" y="1558536"/>
                </a:lnTo>
                <a:cubicBezTo>
                  <a:pt x="9270609" y="1567914"/>
                  <a:pt x="9258514" y="1581324"/>
                  <a:pt x="9242474" y="1586671"/>
                </a:cubicBezTo>
                <a:cubicBezTo>
                  <a:pt x="9215414" y="1595691"/>
                  <a:pt x="9186561" y="1599414"/>
                  <a:pt x="9158068" y="1600739"/>
                </a:cubicBezTo>
                <a:cubicBezTo>
                  <a:pt x="8984691" y="1608803"/>
                  <a:pt x="8811065" y="1610118"/>
                  <a:pt x="8637564" y="1614807"/>
                </a:cubicBezTo>
                <a:cubicBezTo>
                  <a:pt x="8604739" y="1624185"/>
                  <a:pt x="8571476" y="1632147"/>
                  <a:pt x="8539090" y="1642942"/>
                </a:cubicBezTo>
                <a:cubicBezTo>
                  <a:pt x="8515133" y="1650927"/>
                  <a:pt x="8493961" y="1669623"/>
                  <a:pt x="8468751" y="1671077"/>
                </a:cubicBezTo>
                <a:cubicBezTo>
                  <a:pt x="8248673" y="1683774"/>
                  <a:pt x="8027964" y="1680456"/>
                  <a:pt x="7807570" y="1685145"/>
                </a:cubicBezTo>
                <a:cubicBezTo>
                  <a:pt x="7793502" y="1689834"/>
                  <a:pt x="7780047" y="1697116"/>
                  <a:pt x="7765367" y="1699213"/>
                </a:cubicBezTo>
                <a:cubicBezTo>
                  <a:pt x="7444111" y="1745107"/>
                  <a:pt x="7335368" y="1731768"/>
                  <a:pt x="6949440" y="1741416"/>
                </a:cubicBezTo>
                <a:cubicBezTo>
                  <a:pt x="6704982" y="1802533"/>
                  <a:pt x="6970680" y="1739968"/>
                  <a:pt x="6330462" y="1783619"/>
                </a:cubicBezTo>
                <a:cubicBezTo>
                  <a:pt x="6311172" y="1784934"/>
                  <a:pt x="6293376" y="1795289"/>
                  <a:pt x="6274191" y="1797687"/>
                </a:cubicBezTo>
                <a:cubicBezTo>
                  <a:pt x="6218161" y="1804691"/>
                  <a:pt x="6161650" y="1807065"/>
                  <a:pt x="6105379" y="1811754"/>
                </a:cubicBezTo>
                <a:cubicBezTo>
                  <a:pt x="5876466" y="1857537"/>
                  <a:pt x="6009338" y="1836407"/>
                  <a:pt x="5528604" y="1811754"/>
                </a:cubicBezTo>
                <a:cubicBezTo>
                  <a:pt x="5513795" y="1810995"/>
                  <a:pt x="5500786" y="1801283"/>
                  <a:pt x="5486400" y="1797687"/>
                </a:cubicBezTo>
                <a:cubicBezTo>
                  <a:pt x="5303114" y="1751866"/>
                  <a:pt x="5552521" y="1825964"/>
                  <a:pt x="5317588" y="1755484"/>
                </a:cubicBezTo>
                <a:cubicBezTo>
                  <a:pt x="5303385" y="1751223"/>
                  <a:pt x="5289015" y="1747257"/>
                  <a:pt x="5275385" y="1741416"/>
                </a:cubicBezTo>
                <a:cubicBezTo>
                  <a:pt x="5256110" y="1733155"/>
                  <a:pt x="5239130" y="1719536"/>
                  <a:pt x="5219114" y="1713281"/>
                </a:cubicBezTo>
                <a:cubicBezTo>
                  <a:pt x="5163752" y="1695980"/>
                  <a:pt x="5106573" y="1685145"/>
                  <a:pt x="5050302" y="1671077"/>
                </a:cubicBezTo>
                <a:cubicBezTo>
                  <a:pt x="5031545" y="1666388"/>
                  <a:pt x="5012373" y="1663124"/>
                  <a:pt x="4994031" y="1657010"/>
                </a:cubicBezTo>
                <a:cubicBezTo>
                  <a:pt x="4919442" y="1632146"/>
                  <a:pt x="4966086" y="1647016"/>
                  <a:pt x="4853354" y="1614807"/>
                </a:cubicBezTo>
                <a:cubicBezTo>
                  <a:pt x="4717366" y="1624185"/>
                  <a:pt x="4579944" y="1621123"/>
                  <a:pt x="4445391" y="1642942"/>
                </a:cubicBezTo>
                <a:cubicBezTo>
                  <a:pt x="4403990" y="1649656"/>
                  <a:pt x="4373539" y="1689040"/>
                  <a:pt x="4332850" y="1699213"/>
                </a:cubicBezTo>
                <a:cubicBezTo>
                  <a:pt x="4262193" y="1716878"/>
                  <a:pt x="4294921" y="1707167"/>
                  <a:pt x="4234376" y="1727348"/>
                </a:cubicBezTo>
                <a:lnTo>
                  <a:pt x="2180493" y="1699213"/>
                </a:lnTo>
                <a:cubicBezTo>
                  <a:pt x="2035298" y="1695583"/>
                  <a:pt x="2027212" y="1679218"/>
                  <a:pt x="1927274" y="1657010"/>
                </a:cubicBezTo>
                <a:cubicBezTo>
                  <a:pt x="1868279" y="1643900"/>
                  <a:pt x="1833623" y="1639056"/>
                  <a:pt x="1772530" y="1628874"/>
                </a:cubicBezTo>
                <a:cubicBezTo>
                  <a:pt x="1753773" y="1619496"/>
                  <a:pt x="1735534" y="1609000"/>
                  <a:pt x="1716259" y="1600739"/>
                </a:cubicBezTo>
                <a:cubicBezTo>
                  <a:pt x="1678405" y="1584516"/>
                  <a:pt x="1645008" y="1580862"/>
                  <a:pt x="1603717" y="1572604"/>
                </a:cubicBezTo>
                <a:cubicBezTo>
                  <a:pt x="1594339" y="1563225"/>
                  <a:pt x="1588665" y="1546648"/>
                  <a:pt x="1575582" y="1544468"/>
                </a:cubicBezTo>
                <a:cubicBezTo>
                  <a:pt x="1185775" y="1479500"/>
                  <a:pt x="1451389" y="1564032"/>
                  <a:pt x="1308296" y="1516333"/>
                </a:cubicBezTo>
                <a:cubicBezTo>
                  <a:pt x="1266093" y="1521022"/>
                  <a:pt x="1221971" y="1516973"/>
                  <a:pt x="1181687" y="1530401"/>
                </a:cubicBezTo>
                <a:cubicBezTo>
                  <a:pt x="1162813" y="1536692"/>
                  <a:pt x="1155673" y="1561041"/>
                  <a:pt x="1139484" y="1572604"/>
                </a:cubicBezTo>
                <a:cubicBezTo>
                  <a:pt x="1122419" y="1584793"/>
                  <a:pt x="1101970" y="1591361"/>
                  <a:pt x="1083213" y="1600739"/>
                </a:cubicBezTo>
                <a:cubicBezTo>
                  <a:pt x="1055738" y="1655688"/>
                  <a:pt x="1060081" y="1652818"/>
                  <a:pt x="1026942" y="1699213"/>
                </a:cubicBezTo>
                <a:cubicBezTo>
                  <a:pt x="1013314" y="1718292"/>
                  <a:pt x="1002263" y="1739907"/>
                  <a:pt x="984739" y="1755484"/>
                </a:cubicBezTo>
                <a:cubicBezTo>
                  <a:pt x="937012" y="1797908"/>
                  <a:pt x="910916" y="1810740"/>
                  <a:pt x="858130" y="1825822"/>
                </a:cubicBezTo>
                <a:cubicBezTo>
                  <a:pt x="839540" y="1831134"/>
                  <a:pt x="820616" y="1835201"/>
                  <a:pt x="801859" y="1839890"/>
                </a:cubicBezTo>
                <a:cubicBezTo>
                  <a:pt x="777047" y="1837409"/>
                  <a:pt x="651473" y="1831709"/>
                  <a:pt x="604911" y="1811754"/>
                </a:cubicBezTo>
                <a:cubicBezTo>
                  <a:pt x="414007" y="1729938"/>
                  <a:pt x="698346" y="1828833"/>
                  <a:pt x="520505" y="1769551"/>
                </a:cubicBezTo>
                <a:cubicBezTo>
                  <a:pt x="501748" y="1755483"/>
                  <a:pt x="484730" y="1738734"/>
                  <a:pt x="464234" y="1727348"/>
                </a:cubicBezTo>
                <a:cubicBezTo>
                  <a:pt x="420893" y="1703270"/>
                  <a:pt x="383979" y="1696734"/>
                  <a:pt x="337625" y="1685145"/>
                </a:cubicBezTo>
                <a:cubicBezTo>
                  <a:pt x="249578" y="1597098"/>
                  <a:pt x="349419" y="1685856"/>
                  <a:pt x="225084" y="1614807"/>
                </a:cubicBezTo>
                <a:cubicBezTo>
                  <a:pt x="200055" y="1600504"/>
                  <a:pt x="185106" y="1564834"/>
                  <a:pt x="168813" y="1544468"/>
                </a:cubicBezTo>
                <a:cubicBezTo>
                  <a:pt x="160527" y="1534111"/>
                  <a:pt x="150056" y="1525711"/>
                  <a:pt x="140677" y="1516333"/>
                </a:cubicBezTo>
                <a:cubicBezTo>
                  <a:pt x="131299" y="1488198"/>
                  <a:pt x="119211" y="1460825"/>
                  <a:pt x="112542" y="1431927"/>
                </a:cubicBezTo>
                <a:cubicBezTo>
                  <a:pt x="64045" y="1221774"/>
                  <a:pt x="123418" y="1408289"/>
                  <a:pt x="84407" y="1291250"/>
                </a:cubicBezTo>
                <a:cubicBezTo>
                  <a:pt x="79718" y="1220911"/>
                  <a:pt x="78124" y="1150298"/>
                  <a:pt x="70339" y="1080234"/>
                </a:cubicBezTo>
                <a:cubicBezTo>
                  <a:pt x="68701" y="1065496"/>
                  <a:pt x="59867" y="1052417"/>
                  <a:pt x="56271" y="1038031"/>
                </a:cubicBezTo>
                <a:cubicBezTo>
                  <a:pt x="50472" y="1014835"/>
                  <a:pt x="48773" y="990683"/>
                  <a:pt x="42204" y="967693"/>
                </a:cubicBezTo>
                <a:cubicBezTo>
                  <a:pt x="29983" y="924919"/>
                  <a:pt x="0" y="841084"/>
                  <a:pt x="0" y="841084"/>
                </a:cubicBezTo>
                <a:cubicBezTo>
                  <a:pt x="4689" y="705096"/>
                  <a:pt x="5580" y="568925"/>
                  <a:pt x="14068" y="433121"/>
                </a:cubicBezTo>
                <a:cubicBezTo>
                  <a:pt x="14993" y="418321"/>
                  <a:pt x="25483" y="405507"/>
                  <a:pt x="28136" y="390917"/>
                </a:cubicBezTo>
                <a:cubicBezTo>
                  <a:pt x="34899" y="353721"/>
                  <a:pt x="23844" y="311424"/>
                  <a:pt x="42204" y="278376"/>
                </a:cubicBezTo>
                <a:cubicBezTo>
                  <a:pt x="51593" y="261475"/>
                  <a:pt x="79717" y="268997"/>
                  <a:pt x="98474" y="264308"/>
                </a:cubicBezTo>
                <a:cubicBezTo>
                  <a:pt x="169766" y="193018"/>
                  <a:pt x="77501" y="276892"/>
                  <a:pt x="168813" y="222105"/>
                </a:cubicBezTo>
                <a:cubicBezTo>
                  <a:pt x="180186" y="215281"/>
                  <a:pt x="187570" y="203348"/>
                  <a:pt x="196948" y="193970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440" name="Picture 8" descr="F:\ФЛЕШКА\Гифы\деревья.files\nat1.files\p3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44308" y="4869160"/>
            <a:ext cx="1492560" cy="1194048"/>
          </a:xfrm>
          <a:prstGeom prst="rect">
            <a:avLst/>
          </a:prstGeom>
          <a:noFill/>
        </p:spPr>
      </p:pic>
      <p:pic>
        <p:nvPicPr>
          <p:cNvPr id="18442" name="Picture 10" descr="F:\ФЛЕШКА\Гифы\атмосфера.files\nat2.files\sun_tu4a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0"/>
            <a:ext cx="2067000" cy="1837333"/>
          </a:xfrm>
          <a:prstGeom prst="rect">
            <a:avLst/>
          </a:prstGeom>
          <a:noFill/>
        </p:spPr>
      </p:pic>
      <p:pic>
        <p:nvPicPr>
          <p:cNvPr id="18444" name="Picture 12" descr="F:\ФЛЕШКА\Гифы\птицы.files\bird1.files\314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27784" y="404664"/>
            <a:ext cx="1152128" cy="1541158"/>
          </a:xfrm>
          <a:prstGeom prst="rect">
            <a:avLst/>
          </a:prstGeom>
          <a:noFill/>
        </p:spPr>
      </p:pic>
      <p:sp>
        <p:nvSpPr>
          <p:cNvPr id="21" name="Полилиния 20"/>
          <p:cNvSpPr/>
          <p:nvPr/>
        </p:nvSpPr>
        <p:spPr>
          <a:xfrm>
            <a:off x="6516216" y="3717032"/>
            <a:ext cx="1008112" cy="1135469"/>
          </a:xfrm>
          <a:custGeom>
            <a:avLst/>
            <a:gdLst>
              <a:gd name="connsiteX0" fmla="*/ 82061 w 769033"/>
              <a:gd name="connsiteY0" fmla="*/ 1045698 h 1207477"/>
              <a:gd name="connsiteX1" fmla="*/ 630701 w 769033"/>
              <a:gd name="connsiteY1" fmla="*/ 145366 h 1207477"/>
              <a:gd name="connsiteX2" fmla="*/ 686972 w 769033"/>
              <a:gd name="connsiteY2" fmla="*/ 173501 h 1207477"/>
              <a:gd name="connsiteX3" fmla="*/ 138332 w 769033"/>
              <a:gd name="connsiteY3" fmla="*/ 1059766 h 1207477"/>
              <a:gd name="connsiteX4" fmla="*/ 82061 w 769033"/>
              <a:gd name="connsiteY4" fmla="*/ 1045698 h 120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033" h="1207477">
                <a:moveTo>
                  <a:pt x="82061" y="1045698"/>
                </a:moveTo>
                <a:cubicBezTo>
                  <a:pt x="164122" y="893298"/>
                  <a:pt x="529883" y="290732"/>
                  <a:pt x="630701" y="145366"/>
                </a:cubicBezTo>
                <a:cubicBezTo>
                  <a:pt x="731519" y="0"/>
                  <a:pt x="769033" y="21101"/>
                  <a:pt x="686972" y="173501"/>
                </a:cubicBezTo>
                <a:cubicBezTo>
                  <a:pt x="604911" y="325901"/>
                  <a:pt x="232116" y="912055"/>
                  <a:pt x="138332" y="1059766"/>
                </a:cubicBezTo>
                <a:cubicBezTo>
                  <a:pt x="44548" y="1207477"/>
                  <a:pt x="0" y="1198098"/>
                  <a:pt x="82061" y="1045698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</p:cSld>
  <p:clrMapOvr>
    <a:masterClrMapping/>
  </p:clrMapOvr>
  <p:transition advClick="0" advTm="572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Полилиния 3"/>
          <p:cNvSpPr/>
          <p:nvPr/>
        </p:nvSpPr>
        <p:spPr>
          <a:xfrm>
            <a:off x="0" y="3645024"/>
            <a:ext cx="9429294" cy="3664624"/>
          </a:xfrm>
          <a:custGeom>
            <a:avLst/>
            <a:gdLst>
              <a:gd name="connsiteX0" fmla="*/ 84406 w 9429294"/>
              <a:gd name="connsiteY0" fmla="*/ 1061506 h 3664624"/>
              <a:gd name="connsiteX1" fmla="*/ 42203 w 9429294"/>
              <a:gd name="connsiteY1" fmla="*/ 1075573 h 3664624"/>
              <a:gd name="connsiteX2" fmla="*/ 84406 w 9429294"/>
              <a:gd name="connsiteY2" fmla="*/ 1370995 h 3664624"/>
              <a:gd name="connsiteX3" fmla="*/ 126609 w 9429294"/>
              <a:gd name="connsiteY3" fmla="*/ 1455401 h 3664624"/>
              <a:gd name="connsiteX4" fmla="*/ 126609 w 9429294"/>
              <a:gd name="connsiteY4" fmla="*/ 2046244 h 3664624"/>
              <a:gd name="connsiteX5" fmla="*/ 98474 w 9429294"/>
              <a:gd name="connsiteY5" fmla="*/ 2074380 h 3664624"/>
              <a:gd name="connsiteX6" fmla="*/ 42203 w 9429294"/>
              <a:gd name="connsiteY6" fmla="*/ 2200989 h 3664624"/>
              <a:gd name="connsiteX7" fmla="*/ 14068 w 9429294"/>
              <a:gd name="connsiteY7" fmla="*/ 2313530 h 3664624"/>
              <a:gd name="connsiteX8" fmla="*/ 42203 w 9429294"/>
              <a:gd name="connsiteY8" fmla="*/ 2777764 h 3664624"/>
              <a:gd name="connsiteX9" fmla="*/ 56271 w 9429294"/>
              <a:gd name="connsiteY9" fmla="*/ 2848103 h 3664624"/>
              <a:gd name="connsiteX10" fmla="*/ 84406 w 9429294"/>
              <a:gd name="connsiteY10" fmla="*/ 3016915 h 3664624"/>
              <a:gd name="connsiteX11" fmla="*/ 112542 w 9429294"/>
              <a:gd name="connsiteY11" fmla="*/ 3101321 h 3664624"/>
              <a:gd name="connsiteX12" fmla="*/ 98474 w 9429294"/>
              <a:gd name="connsiteY12" fmla="*/ 3368607 h 3664624"/>
              <a:gd name="connsiteX13" fmla="*/ 70339 w 9429294"/>
              <a:gd name="connsiteY13" fmla="*/ 3410810 h 3664624"/>
              <a:gd name="connsiteX14" fmla="*/ 84406 w 9429294"/>
              <a:gd name="connsiteY14" fmla="*/ 3551487 h 3664624"/>
              <a:gd name="connsiteX15" fmla="*/ 112542 w 9429294"/>
              <a:gd name="connsiteY15" fmla="*/ 3579623 h 3664624"/>
              <a:gd name="connsiteX16" fmla="*/ 267286 w 9429294"/>
              <a:gd name="connsiteY16" fmla="*/ 3621826 h 3664624"/>
              <a:gd name="connsiteX17" fmla="*/ 900333 w 9429294"/>
              <a:gd name="connsiteY17" fmla="*/ 3607758 h 3664624"/>
              <a:gd name="connsiteX18" fmla="*/ 1111348 w 9429294"/>
              <a:gd name="connsiteY18" fmla="*/ 3579623 h 3664624"/>
              <a:gd name="connsiteX19" fmla="*/ 2082019 w 9429294"/>
              <a:gd name="connsiteY19" fmla="*/ 3593690 h 3664624"/>
              <a:gd name="connsiteX20" fmla="*/ 2166425 w 9429294"/>
              <a:gd name="connsiteY20" fmla="*/ 3607758 h 3664624"/>
              <a:gd name="connsiteX21" fmla="*/ 3685736 w 9429294"/>
              <a:gd name="connsiteY21" fmla="*/ 3621826 h 3664624"/>
              <a:gd name="connsiteX22" fmla="*/ 3798277 w 9429294"/>
              <a:gd name="connsiteY22" fmla="*/ 3635893 h 3664624"/>
              <a:gd name="connsiteX23" fmla="*/ 3910819 w 9429294"/>
              <a:gd name="connsiteY23" fmla="*/ 3664029 h 3664624"/>
              <a:gd name="connsiteX24" fmla="*/ 4712677 w 9429294"/>
              <a:gd name="connsiteY24" fmla="*/ 3621826 h 3664624"/>
              <a:gd name="connsiteX25" fmla="*/ 5120640 w 9429294"/>
              <a:gd name="connsiteY25" fmla="*/ 3593690 h 3664624"/>
              <a:gd name="connsiteX26" fmla="*/ 5247249 w 9429294"/>
              <a:gd name="connsiteY26" fmla="*/ 3537420 h 3664624"/>
              <a:gd name="connsiteX27" fmla="*/ 5331656 w 9429294"/>
              <a:gd name="connsiteY27" fmla="*/ 3523352 h 3664624"/>
              <a:gd name="connsiteX28" fmla="*/ 5627077 w 9429294"/>
              <a:gd name="connsiteY28" fmla="*/ 3495216 h 3664624"/>
              <a:gd name="connsiteX29" fmla="*/ 5725551 w 9429294"/>
              <a:gd name="connsiteY29" fmla="*/ 3467081 h 3664624"/>
              <a:gd name="connsiteX30" fmla="*/ 5992837 w 9429294"/>
              <a:gd name="connsiteY30" fmla="*/ 3438946 h 3664624"/>
              <a:gd name="connsiteX31" fmla="*/ 6091311 w 9429294"/>
              <a:gd name="connsiteY31" fmla="*/ 3424878 h 3664624"/>
              <a:gd name="connsiteX32" fmla="*/ 7033846 w 9429294"/>
              <a:gd name="connsiteY32" fmla="*/ 3424878 h 3664624"/>
              <a:gd name="connsiteX33" fmla="*/ 7132320 w 9429294"/>
              <a:gd name="connsiteY33" fmla="*/ 3467081 h 3664624"/>
              <a:gd name="connsiteX34" fmla="*/ 7540283 w 9429294"/>
              <a:gd name="connsiteY34" fmla="*/ 3495216 h 3664624"/>
              <a:gd name="connsiteX35" fmla="*/ 7596554 w 9429294"/>
              <a:gd name="connsiteY35" fmla="*/ 3509284 h 3664624"/>
              <a:gd name="connsiteX36" fmla="*/ 7990449 w 9429294"/>
              <a:gd name="connsiteY36" fmla="*/ 3537420 h 3664624"/>
              <a:gd name="connsiteX37" fmla="*/ 8525022 w 9429294"/>
              <a:gd name="connsiteY37" fmla="*/ 3523352 h 3664624"/>
              <a:gd name="connsiteX38" fmla="*/ 8750105 w 9429294"/>
              <a:gd name="connsiteY38" fmla="*/ 3495216 h 3664624"/>
              <a:gd name="connsiteX39" fmla="*/ 8890782 w 9429294"/>
              <a:gd name="connsiteY39" fmla="*/ 3481149 h 3664624"/>
              <a:gd name="connsiteX40" fmla="*/ 8932985 w 9429294"/>
              <a:gd name="connsiteY40" fmla="*/ 3467081 h 3664624"/>
              <a:gd name="connsiteX41" fmla="*/ 9003323 w 9429294"/>
              <a:gd name="connsiteY41" fmla="*/ 3453013 h 3664624"/>
              <a:gd name="connsiteX42" fmla="*/ 9073662 w 9429294"/>
              <a:gd name="connsiteY42" fmla="*/ 3396743 h 3664624"/>
              <a:gd name="connsiteX43" fmla="*/ 9115865 w 9429294"/>
              <a:gd name="connsiteY43" fmla="*/ 3382675 h 3664624"/>
              <a:gd name="connsiteX44" fmla="*/ 9200271 w 9429294"/>
              <a:gd name="connsiteY44" fmla="*/ 3312336 h 3664624"/>
              <a:gd name="connsiteX45" fmla="*/ 9242474 w 9429294"/>
              <a:gd name="connsiteY45" fmla="*/ 3298269 h 3664624"/>
              <a:gd name="connsiteX46" fmla="*/ 9312813 w 9429294"/>
              <a:gd name="connsiteY46" fmla="*/ 3241998 h 3664624"/>
              <a:gd name="connsiteX47" fmla="*/ 9397219 w 9429294"/>
              <a:gd name="connsiteY47" fmla="*/ 3199795 h 3664624"/>
              <a:gd name="connsiteX48" fmla="*/ 9355016 w 9429294"/>
              <a:gd name="connsiteY48" fmla="*/ 2777764 h 3664624"/>
              <a:gd name="connsiteX49" fmla="*/ 9312813 w 9429294"/>
              <a:gd name="connsiteY49" fmla="*/ 2665223 h 3664624"/>
              <a:gd name="connsiteX50" fmla="*/ 9298745 w 9429294"/>
              <a:gd name="connsiteY50" fmla="*/ 2623020 h 3664624"/>
              <a:gd name="connsiteX51" fmla="*/ 9284677 w 9429294"/>
              <a:gd name="connsiteY51" fmla="*/ 2482343 h 3664624"/>
              <a:gd name="connsiteX52" fmla="*/ 9270609 w 9429294"/>
              <a:gd name="connsiteY52" fmla="*/ 2426072 h 3664624"/>
              <a:gd name="connsiteX53" fmla="*/ 9256542 w 9429294"/>
              <a:gd name="connsiteY53" fmla="*/ 2313530 h 3664624"/>
              <a:gd name="connsiteX54" fmla="*/ 9242474 w 9429294"/>
              <a:gd name="connsiteY54" fmla="*/ 2215056 h 3664624"/>
              <a:gd name="connsiteX55" fmla="*/ 9228406 w 9429294"/>
              <a:gd name="connsiteY55" fmla="*/ 2102515 h 3664624"/>
              <a:gd name="connsiteX56" fmla="*/ 9214339 w 9429294"/>
              <a:gd name="connsiteY56" fmla="*/ 2004041 h 3664624"/>
              <a:gd name="connsiteX57" fmla="*/ 9186203 w 9429294"/>
              <a:gd name="connsiteY57" fmla="*/ 1919635 h 3664624"/>
              <a:gd name="connsiteX58" fmla="*/ 9172136 w 9429294"/>
              <a:gd name="connsiteY58" fmla="*/ 1807093 h 3664624"/>
              <a:gd name="connsiteX59" fmla="*/ 9144000 w 9429294"/>
              <a:gd name="connsiteY59" fmla="*/ 1722687 h 3664624"/>
              <a:gd name="connsiteX60" fmla="*/ 9129933 w 9429294"/>
              <a:gd name="connsiteY60" fmla="*/ 1567943 h 3664624"/>
              <a:gd name="connsiteX61" fmla="*/ 9087729 w 9429294"/>
              <a:gd name="connsiteY61" fmla="*/ 1455401 h 3664624"/>
              <a:gd name="connsiteX62" fmla="*/ 9059594 w 9429294"/>
              <a:gd name="connsiteY62" fmla="*/ 1342860 h 3664624"/>
              <a:gd name="connsiteX63" fmla="*/ 9031459 w 9429294"/>
              <a:gd name="connsiteY63" fmla="*/ 1314724 h 3664624"/>
              <a:gd name="connsiteX64" fmla="*/ 9017391 w 9429294"/>
              <a:gd name="connsiteY64" fmla="*/ 1258453 h 3664624"/>
              <a:gd name="connsiteX65" fmla="*/ 8961120 w 9429294"/>
              <a:gd name="connsiteY65" fmla="*/ 1174047 h 3664624"/>
              <a:gd name="connsiteX66" fmla="*/ 8947053 w 9429294"/>
              <a:gd name="connsiteY66" fmla="*/ 1131844 h 3664624"/>
              <a:gd name="connsiteX67" fmla="*/ 8876714 w 9429294"/>
              <a:gd name="connsiteY67" fmla="*/ 1061506 h 3664624"/>
              <a:gd name="connsiteX68" fmla="*/ 8848579 w 9429294"/>
              <a:gd name="connsiteY68" fmla="*/ 1033370 h 3664624"/>
              <a:gd name="connsiteX69" fmla="*/ 8806376 w 9429294"/>
              <a:gd name="connsiteY69" fmla="*/ 1005235 h 3664624"/>
              <a:gd name="connsiteX70" fmla="*/ 8750105 w 9429294"/>
              <a:gd name="connsiteY70" fmla="*/ 948964 h 3664624"/>
              <a:gd name="connsiteX71" fmla="*/ 8736037 w 9429294"/>
              <a:gd name="connsiteY71" fmla="*/ 906761 h 3664624"/>
              <a:gd name="connsiteX72" fmla="*/ 8721969 w 9429294"/>
              <a:gd name="connsiteY72" fmla="*/ 723881 h 3664624"/>
              <a:gd name="connsiteX73" fmla="*/ 8623496 w 9429294"/>
              <a:gd name="connsiteY73" fmla="*/ 709813 h 3664624"/>
              <a:gd name="connsiteX74" fmla="*/ 8145194 w 9429294"/>
              <a:gd name="connsiteY74" fmla="*/ 695746 h 3664624"/>
              <a:gd name="connsiteX75" fmla="*/ 7906043 w 9429294"/>
              <a:gd name="connsiteY75" fmla="*/ 709813 h 3664624"/>
              <a:gd name="connsiteX76" fmla="*/ 7821637 w 9429294"/>
              <a:gd name="connsiteY76" fmla="*/ 752016 h 3664624"/>
              <a:gd name="connsiteX77" fmla="*/ 7779434 w 9429294"/>
              <a:gd name="connsiteY77" fmla="*/ 766084 h 3664624"/>
              <a:gd name="connsiteX78" fmla="*/ 7723163 w 9429294"/>
              <a:gd name="connsiteY78" fmla="*/ 780152 h 3664624"/>
              <a:gd name="connsiteX79" fmla="*/ 7638757 w 9429294"/>
              <a:gd name="connsiteY79" fmla="*/ 794220 h 3664624"/>
              <a:gd name="connsiteX80" fmla="*/ 7469945 w 9429294"/>
              <a:gd name="connsiteY80" fmla="*/ 850490 h 3664624"/>
              <a:gd name="connsiteX81" fmla="*/ 7272997 w 9429294"/>
              <a:gd name="connsiteY81" fmla="*/ 864558 h 3664624"/>
              <a:gd name="connsiteX82" fmla="*/ 7033846 w 9429294"/>
              <a:gd name="connsiteY82" fmla="*/ 906761 h 3664624"/>
              <a:gd name="connsiteX83" fmla="*/ 6893169 w 9429294"/>
              <a:gd name="connsiteY83" fmla="*/ 934896 h 3664624"/>
              <a:gd name="connsiteX84" fmla="*/ 6654019 w 9429294"/>
              <a:gd name="connsiteY84" fmla="*/ 963032 h 3664624"/>
              <a:gd name="connsiteX85" fmla="*/ 6471139 w 9429294"/>
              <a:gd name="connsiteY85" fmla="*/ 1005235 h 3664624"/>
              <a:gd name="connsiteX86" fmla="*/ 6358597 w 9429294"/>
              <a:gd name="connsiteY86" fmla="*/ 1047438 h 3664624"/>
              <a:gd name="connsiteX87" fmla="*/ 6274191 w 9429294"/>
              <a:gd name="connsiteY87" fmla="*/ 1061506 h 3664624"/>
              <a:gd name="connsiteX88" fmla="*/ 6203853 w 9429294"/>
              <a:gd name="connsiteY88" fmla="*/ 1075573 h 3664624"/>
              <a:gd name="connsiteX89" fmla="*/ 5542671 w 9429294"/>
              <a:gd name="connsiteY89" fmla="*/ 1061506 h 3664624"/>
              <a:gd name="connsiteX90" fmla="*/ 5472333 w 9429294"/>
              <a:gd name="connsiteY90" fmla="*/ 1033370 h 3664624"/>
              <a:gd name="connsiteX91" fmla="*/ 5078437 w 9429294"/>
              <a:gd name="connsiteY91" fmla="*/ 1005235 h 3664624"/>
              <a:gd name="connsiteX92" fmla="*/ 4994031 w 9429294"/>
              <a:gd name="connsiteY92" fmla="*/ 991167 h 3664624"/>
              <a:gd name="connsiteX93" fmla="*/ 4923693 w 9429294"/>
              <a:gd name="connsiteY93" fmla="*/ 977100 h 3664624"/>
              <a:gd name="connsiteX94" fmla="*/ 4783016 w 9429294"/>
              <a:gd name="connsiteY94" fmla="*/ 963032 h 3664624"/>
              <a:gd name="connsiteX95" fmla="*/ 4684542 w 9429294"/>
              <a:gd name="connsiteY95" fmla="*/ 934896 h 3664624"/>
              <a:gd name="connsiteX96" fmla="*/ 4600136 w 9429294"/>
              <a:gd name="connsiteY96" fmla="*/ 906761 h 3664624"/>
              <a:gd name="connsiteX97" fmla="*/ 4543865 w 9429294"/>
              <a:gd name="connsiteY97" fmla="*/ 892693 h 3664624"/>
              <a:gd name="connsiteX98" fmla="*/ 4487594 w 9429294"/>
              <a:gd name="connsiteY98" fmla="*/ 864558 h 3664624"/>
              <a:gd name="connsiteX99" fmla="*/ 4403188 w 9429294"/>
              <a:gd name="connsiteY99" fmla="*/ 808287 h 3664624"/>
              <a:gd name="connsiteX100" fmla="*/ 4304714 w 9429294"/>
              <a:gd name="connsiteY100" fmla="*/ 766084 h 3664624"/>
              <a:gd name="connsiteX101" fmla="*/ 4164037 w 9429294"/>
              <a:gd name="connsiteY101" fmla="*/ 723881 h 3664624"/>
              <a:gd name="connsiteX102" fmla="*/ 4009293 w 9429294"/>
              <a:gd name="connsiteY102" fmla="*/ 653543 h 3664624"/>
              <a:gd name="connsiteX103" fmla="*/ 3953022 w 9429294"/>
              <a:gd name="connsiteY103" fmla="*/ 639475 h 3664624"/>
              <a:gd name="connsiteX104" fmla="*/ 3868616 w 9429294"/>
              <a:gd name="connsiteY104" fmla="*/ 611340 h 3664624"/>
              <a:gd name="connsiteX105" fmla="*/ 3545059 w 9429294"/>
              <a:gd name="connsiteY105" fmla="*/ 555069 h 3664624"/>
              <a:gd name="connsiteX106" fmla="*/ 3432517 w 9429294"/>
              <a:gd name="connsiteY106" fmla="*/ 512866 h 3664624"/>
              <a:gd name="connsiteX107" fmla="*/ 3305908 w 9429294"/>
              <a:gd name="connsiteY107" fmla="*/ 470663 h 3664624"/>
              <a:gd name="connsiteX108" fmla="*/ 3249637 w 9429294"/>
              <a:gd name="connsiteY108" fmla="*/ 428460 h 3664624"/>
              <a:gd name="connsiteX109" fmla="*/ 3193366 w 9429294"/>
              <a:gd name="connsiteY109" fmla="*/ 414392 h 3664624"/>
              <a:gd name="connsiteX110" fmla="*/ 3108960 w 9429294"/>
              <a:gd name="connsiteY110" fmla="*/ 386256 h 3664624"/>
              <a:gd name="connsiteX111" fmla="*/ 3052689 w 9429294"/>
              <a:gd name="connsiteY111" fmla="*/ 372189 h 3664624"/>
              <a:gd name="connsiteX112" fmla="*/ 2982351 w 9429294"/>
              <a:gd name="connsiteY112" fmla="*/ 344053 h 3664624"/>
              <a:gd name="connsiteX113" fmla="*/ 2940148 w 9429294"/>
              <a:gd name="connsiteY113" fmla="*/ 329986 h 3664624"/>
              <a:gd name="connsiteX114" fmla="*/ 2883877 w 9429294"/>
              <a:gd name="connsiteY114" fmla="*/ 315918 h 3664624"/>
              <a:gd name="connsiteX115" fmla="*/ 2827606 w 9429294"/>
              <a:gd name="connsiteY115" fmla="*/ 287783 h 3664624"/>
              <a:gd name="connsiteX116" fmla="*/ 2785403 w 9429294"/>
              <a:gd name="connsiteY116" fmla="*/ 273715 h 3664624"/>
              <a:gd name="connsiteX117" fmla="*/ 2743200 w 9429294"/>
              <a:gd name="connsiteY117" fmla="*/ 245580 h 3664624"/>
              <a:gd name="connsiteX118" fmla="*/ 2658794 w 9429294"/>
              <a:gd name="connsiteY118" fmla="*/ 217444 h 3664624"/>
              <a:gd name="connsiteX119" fmla="*/ 675249 w 9429294"/>
              <a:gd name="connsiteY119" fmla="*/ 245580 h 3664624"/>
              <a:gd name="connsiteX120" fmla="*/ 422031 w 9429294"/>
              <a:gd name="connsiteY120" fmla="*/ 287783 h 3664624"/>
              <a:gd name="connsiteX121" fmla="*/ 337625 w 9429294"/>
              <a:gd name="connsiteY121" fmla="*/ 301850 h 3664624"/>
              <a:gd name="connsiteX122" fmla="*/ 196948 w 9429294"/>
              <a:gd name="connsiteY122" fmla="*/ 358121 h 3664624"/>
              <a:gd name="connsiteX123" fmla="*/ 84406 w 9429294"/>
              <a:gd name="connsiteY123" fmla="*/ 470663 h 3664624"/>
              <a:gd name="connsiteX124" fmla="*/ 42203 w 9429294"/>
              <a:gd name="connsiteY124" fmla="*/ 512866 h 3664624"/>
              <a:gd name="connsiteX125" fmla="*/ 0 w 9429294"/>
              <a:gd name="connsiteY125" fmla="*/ 681678 h 3664624"/>
              <a:gd name="connsiteX126" fmla="*/ 14068 w 9429294"/>
              <a:gd name="connsiteY126" fmla="*/ 864558 h 3664624"/>
              <a:gd name="connsiteX127" fmla="*/ 28136 w 9429294"/>
              <a:gd name="connsiteY127" fmla="*/ 906761 h 3664624"/>
              <a:gd name="connsiteX128" fmla="*/ 42203 w 9429294"/>
              <a:gd name="connsiteY128" fmla="*/ 1061506 h 3664624"/>
              <a:gd name="connsiteX129" fmla="*/ 84406 w 9429294"/>
              <a:gd name="connsiteY129" fmla="*/ 1061506 h 3664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9429294" h="3664624">
                <a:moveTo>
                  <a:pt x="84406" y="1061506"/>
                </a:moveTo>
                <a:cubicBezTo>
                  <a:pt x="84406" y="1063850"/>
                  <a:pt x="43755" y="1060826"/>
                  <a:pt x="42203" y="1075573"/>
                </a:cubicBezTo>
                <a:cubicBezTo>
                  <a:pt x="5016" y="1428851"/>
                  <a:pt x="19817" y="1241818"/>
                  <a:pt x="84406" y="1370995"/>
                </a:cubicBezTo>
                <a:cubicBezTo>
                  <a:pt x="142649" y="1487480"/>
                  <a:pt x="45978" y="1334453"/>
                  <a:pt x="126609" y="1455401"/>
                </a:cubicBezTo>
                <a:cubicBezTo>
                  <a:pt x="181660" y="1675603"/>
                  <a:pt x="161929" y="1575315"/>
                  <a:pt x="126609" y="2046244"/>
                </a:cubicBezTo>
                <a:cubicBezTo>
                  <a:pt x="125617" y="2059470"/>
                  <a:pt x="107852" y="2065001"/>
                  <a:pt x="98474" y="2074380"/>
                </a:cubicBezTo>
                <a:cubicBezTo>
                  <a:pt x="64992" y="2174826"/>
                  <a:pt x="86790" y="2134110"/>
                  <a:pt x="42203" y="2200989"/>
                </a:cubicBezTo>
                <a:cubicBezTo>
                  <a:pt x="32825" y="2238503"/>
                  <a:pt x="15239" y="2274880"/>
                  <a:pt x="14068" y="2313530"/>
                </a:cubicBezTo>
                <a:cubicBezTo>
                  <a:pt x="10145" y="2442989"/>
                  <a:pt x="19868" y="2632587"/>
                  <a:pt x="42203" y="2777764"/>
                </a:cubicBezTo>
                <a:cubicBezTo>
                  <a:pt x="45839" y="2801397"/>
                  <a:pt x="52635" y="2824470"/>
                  <a:pt x="56271" y="2848103"/>
                </a:cubicBezTo>
                <a:cubicBezTo>
                  <a:pt x="70968" y="2943634"/>
                  <a:pt x="62075" y="2942478"/>
                  <a:pt x="84406" y="3016915"/>
                </a:cubicBezTo>
                <a:cubicBezTo>
                  <a:pt x="92928" y="3045322"/>
                  <a:pt x="112542" y="3101321"/>
                  <a:pt x="112542" y="3101321"/>
                </a:cubicBezTo>
                <a:cubicBezTo>
                  <a:pt x="107853" y="3190416"/>
                  <a:pt x="110529" y="3280206"/>
                  <a:pt x="98474" y="3368607"/>
                </a:cubicBezTo>
                <a:cubicBezTo>
                  <a:pt x="96190" y="3385359"/>
                  <a:pt x="71636" y="3393953"/>
                  <a:pt x="70339" y="3410810"/>
                </a:cubicBezTo>
                <a:cubicBezTo>
                  <a:pt x="66725" y="3457797"/>
                  <a:pt x="72976" y="3505768"/>
                  <a:pt x="84406" y="3551487"/>
                </a:cubicBezTo>
                <a:cubicBezTo>
                  <a:pt x="87623" y="3564354"/>
                  <a:pt x="101506" y="3572266"/>
                  <a:pt x="112542" y="3579623"/>
                </a:cubicBezTo>
                <a:cubicBezTo>
                  <a:pt x="171128" y="3618680"/>
                  <a:pt x="191284" y="3610968"/>
                  <a:pt x="267286" y="3621826"/>
                </a:cubicBezTo>
                <a:lnTo>
                  <a:pt x="900333" y="3607758"/>
                </a:lnTo>
                <a:cubicBezTo>
                  <a:pt x="966735" y="3605299"/>
                  <a:pt x="1044542" y="3590757"/>
                  <a:pt x="1111348" y="3579623"/>
                </a:cubicBezTo>
                <a:lnTo>
                  <a:pt x="2082019" y="3593690"/>
                </a:lnTo>
                <a:cubicBezTo>
                  <a:pt x="2110532" y="3594450"/>
                  <a:pt x="2137906" y="3607258"/>
                  <a:pt x="2166425" y="3607758"/>
                </a:cubicBezTo>
                <a:lnTo>
                  <a:pt x="3685736" y="3621826"/>
                </a:lnTo>
                <a:cubicBezTo>
                  <a:pt x="3723250" y="3626515"/>
                  <a:pt x="3761119" y="3628926"/>
                  <a:pt x="3798277" y="3635893"/>
                </a:cubicBezTo>
                <a:cubicBezTo>
                  <a:pt x="3836283" y="3643019"/>
                  <a:pt x="3872155" y="3664624"/>
                  <a:pt x="3910819" y="3664029"/>
                </a:cubicBezTo>
                <a:cubicBezTo>
                  <a:pt x="4178443" y="3659912"/>
                  <a:pt x="4445391" y="3635894"/>
                  <a:pt x="4712677" y="3621826"/>
                </a:cubicBezTo>
                <a:cubicBezTo>
                  <a:pt x="5027018" y="3605282"/>
                  <a:pt x="4891190" y="3616635"/>
                  <a:pt x="5120640" y="3593690"/>
                </a:cubicBezTo>
                <a:cubicBezTo>
                  <a:pt x="5169829" y="3544503"/>
                  <a:pt x="5143968" y="3561254"/>
                  <a:pt x="5247249" y="3537420"/>
                </a:cubicBezTo>
                <a:cubicBezTo>
                  <a:pt x="5275042" y="3531006"/>
                  <a:pt x="5303419" y="3527386"/>
                  <a:pt x="5331656" y="3523352"/>
                </a:cubicBezTo>
                <a:cubicBezTo>
                  <a:pt x="5457956" y="3505309"/>
                  <a:pt x="5482365" y="3506348"/>
                  <a:pt x="5627077" y="3495216"/>
                </a:cubicBezTo>
                <a:cubicBezTo>
                  <a:pt x="5659902" y="3485838"/>
                  <a:pt x="5691810" y="3472272"/>
                  <a:pt x="5725551" y="3467081"/>
                </a:cubicBezTo>
                <a:cubicBezTo>
                  <a:pt x="5814097" y="3453459"/>
                  <a:pt x="5903840" y="3449215"/>
                  <a:pt x="5992837" y="3438946"/>
                </a:cubicBezTo>
                <a:cubicBezTo>
                  <a:pt x="6025776" y="3435145"/>
                  <a:pt x="6058486" y="3429567"/>
                  <a:pt x="6091311" y="3424878"/>
                </a:cubicBezTo>
                <a:cubicBezTo>
                  <a:pt x="6413534" y="3317468"/>
                  <a:pt x="6214301" y="3378706"/>
                  <a:pt x="7033846" y="3424878"/>
                </a:cubicBezTo>
                <a:cubicBezTo>
                  <a:pt x="7069502" y="3426887"/>
                  <a:pt x="7096947" y="3462168"/>
                  <a:pt x="7132320" y="3467081"/>
                </a:cubicBezTo>
                <a:cubicBezTo>
                  <a:pt x="7267335" y="3485833"/>
                  <a:pt x="7404295" y="3485838"/>
                  <a:pt x="7540283" y="3495216"/>
                </a:cubicBezTo>
                <a:cubicBezTo>
                  <a:pt x="7559040" y="3499905"/>
                  <a:pt x="7577414" y="3506550"/>
                  <a:pt x="7596554" y="3509284"/>
                </a:cubicBezTo>
                <a:cubicBezTo>
                  <a:pt x="7710994" y="3525633"/>
                  <a:pt x="7888132" y="3531736"/>
                  <a:pt x="7990449" y="3537420"/>
                </a:cubicBezTo>
                <a:lnTo>
                  <a:pt x="8525022" y="3523352"/>
                </a:lnTo>
                <a:cubicBezTo>
                  <a:pt x="8683880" y="3516733"/>
                  <a:pt x="8625388" y="3510805"/>
                  <a:pt x="8750105" y="3495216"/>
                </a:cubicBezTo>
                <a:cubicBezTo>
                  <a:pt x="8796867" y="3489371"/>
                  <a:pt x="8843890" y="3485838"/>
                  <a:pt x="8890782" y="3481149"/>
                </a:cubicBezTo>
                <a:cubicBezTo>
                  <a:pt x="8904850" y="3476460"/>
                  <a:pt x="8918599" y="3470678"/>
                  <a:pt x="8932985" y="3467081"/>
                </a:cubicBezTo>
                <a:cubicBezTo>
                  <a:pt x="8956181" y="3461282"/>
                  <a:pt x="8980935" y="3461409"/>
                  <a:pt x="9003323" y="3453013"/>
                </a:cubicBezTo>
                <a:cubicBezTo>
                  <a:pt x="9078400" y="3424859"/>
                  <a:pt x="9016439" y="3431076"/>
                  <a:pt x="9073662" y="3396743"/>
                </a:cubicBezTo>
                <a:cubicBezTo>
                  <a:pt x="9086378" y="3389114"/>
                  <a:pt x="9102602" y="3389307"/>
                  <a:pt x="9115865" y="3382675"/>
                </a:cubicBezTo>
                <a:cubicBezTo>
                  <a:pt x="9207922" y="3336647"/>
                  <a:pt x="9106928" y="3374565"/>
                  <a:pt x="9200271" y="3312336"/>
                </a:cubicBezTo>
                <a:cubicBezTo>
                  <a:pt x="9212609" y="3304111"/>
                  <a:pt x="9228406" y="3302958"/>
                  <a:pt x="9242474" y="3298269"/>
                </a:cubicBezTo>
                <a:cubicBezTo>
                  <a:pt x="9268645" y="3272097"/>
                  <a:pt x="9277316" y="3259746"/>
                  <a:pt x="9312813" y="3241998"/>
                </a:cubicBezTo>
                <a:cubicBezTo>
                  <a:pt x="9429294" y="3183758"/>
                  <a:pt x="9276276" y="3280423"/>
                  <a:pt x="9397219" y="3199795"/>
                </a:cubicBezTo>
                <a:cubicBezTo>
                  <a:pt x="9383151" y="3059118"/>
                  <a:pt x="9399725" y="2911887"/>
                  <a:pt x="9355016" y="2777764"/>
                </a:cubicBezTo>
                <a:cubicBezTo>
                  <a:pt x="9323084" y="2681971"/>
                  <a:pt x="9363277" y="2799793"/>
                  <a:pt x="9312813" y="2665223"/>
                </a:cubicBezTo>
                <a:cubicBezTo>
                  <a:pt x="9307606" y="2651339"/>
                  <a:pt x="9303434" y="2637088"/>
                  <a:pt x="9298745" y="2623020"/>
                </a:cubicBezTo>
                <a:cubicBezTo>
                  <a:pt x="9294056" y="2576128"/>
                  <a:pt x="9291342" y="2528996"/>
                  <a:pt x="9284677" y="2482343"/>
                </a:cubicBezTo>
                <a:cubicBezTo>
                  <a:pt x="9281943" y="2463203"/>
                  <a:pt x="9273787" y="2445143"/>
                  <a:pt x="9270609" y="2426072"/>
                </a:cubicBezTo>
                <a:cubicBezTo>
                  <a:pt x="9264394" y="2388780"/>
                  <a:pt x="9261538" y="2351004"/>
                  <a:pt x="9256542" y="2313530"/>
                </a:cubicBezTo>
                <a:cubicBezTo>
                  <a:pt x="9252160" y="2280663"/>
                  <a:pt x="9246856" y="2247923"/>
                  <a:pt x="9242474" y="2215056"/>
                </a:cubicBezTo>
                <a:cubicBezTo>
                  <a:pt x="9237477" y="2177582"/>
                  <a:pt x="9233402" y="2139989"/>
                  <a:pt x="9228406" y="2102515"/>
                </a:cubicBezTo>
                <a:cubicBezTo>
                  <a:pt x="9224024" y="2069648"/>
                  <a:pt x="9221795" y="2036350"/>
                  <a:pt x="9214339" y="2004041"/>
                </a:cubicBezTo>
                <a:cubicBezTo>
                  <a:pt x="9207670" y="1975143"/>
                  <a:pt x="9186203" y="1919635"/>
                  <a:pt x="9186203" y="1919635"/>
                </a:cubicBezTo>
                <a:cubicBezTo>
                  <a:pt x="9181514" y="1882121"/>
                  <a:pt x="9180057" y="1844060"/>
                  <a:pt x="9172136" y="1807093"/>
                </a:cubicBezTo>
                <a:cubicBezTo>
                  <a:pt x="9165922" y="1778094"/>
                  <a:pt x="9144000" y="1722687"/>
                  <a:pt x="9144000" y="1722687"/>
                </a:cubicBezTo>
                <a:cubicBezTo>
                  <a:pt x="9139311" y="1671106"/>
                  <a:pt x="9137258" y="1619216"/>
                  <a:pt x="9129933" y="1567943"/>
                </a:cubicBezTo>
                <a:cubicBezTo>
                  <a:pt x="9127483" y="1550792"/>
                  <a:pt x="9087988" y="1456049"/>
                  <a:pt x="9087729" y="1455401"/>
                </a:cubicBezTo>
                <a:cubicBezTo>
                  <a:pt x="9084703" y="1440268"/>
                  <a:pt x="9072573" y="1364491"/>
                  <a:pt x="9059594" y="1342860"/>
                </a:cubicBezTo>
                <a:cubicBezTo>
                  <a:pt x="9052770" y="1331487"/>
                  <a:pt x="9040837" y="1324103"/>
                  <a:pt x="9031459" y="1314724"/>
                </a:cubicBezTo>
                <a:cubicBezTo>
                  <a:pt x="9026770" y="1295967"/>
                  <a:pt x="9026038" y="1275746"/>
                  <a:pt x="9017391" y="1258453"/>
                </a:cubicBezTo>
                <a:cubicBezTo>
                  <a:pt x="9002269" y="1228208"/>
                  <a:pt x="8961120" y="1174047"/>
                  <a:pt x="8961120" y="1174047"/>
                </a:cubicBezTo>
                <a:cubicBezTo>
                  <a:pt x="8956431" y="1159979"/>
                  <a:pt x="8955950" y="1143707"/>
                  <a:pt x="8947053" y="1131844"/>
                </a:cubicBezTo>
                <a:cubicBezTo>
                  <a:pt x="8927158" y="1105318"/>
                  <a:pt x="8900160" y="1084952"/>
                  <a:pt x="8876714" y="1061506"/>
                </a:cubicBezTo>
                <a:cubicBezTo>
                  <a:pt x="8867335" y="1052127"/>
                  <a:pt x="8859615" y="1040727"/>
                  <a:pt x="8848579" y="1033370"/>
                </a:cubicBezTo>
                <a:cubicBezTo>
                  <a:pt x="8834511" y="1023992"/>
                  <a:pt x="8819213" y="1016238"/>
                  <a:pt x="8806376" y="1005235"/>
                </a:cubicBezTo>
                <a:cubicBezTo>
                  <a:pt x="8786236" y="987972"/>
                  <a:pt x="8750105" y="948964"/>
                  <a:pt x="8750105" y="948964"/>
                </a:cubicBezTo>
                <a:cubicBezTo>
                  <a:pt x="8745416" y="934896"/>
                  <a:pt x="8737876" y="921475"/>
                  <a:pt x="8736037" y="906761"/>
                </a:cubicBezTo>
                <a:cubicBezTo>
                  <a:pt x="8728453" y="846093"/>
                  <a:pt x="8752303" y="776966"/>
                  <a:pt x="8721969" y="723881"/>
                </a:cubicBezTo>
                <a:cubicBezTo>
                  <a:pt x="8705518" y="695092"/>
                  <a:pt x="8656614" y="711429"/>
                  <a:pt x="8623496" y="709813"/>
                </a:cubicBezTo>
                <a:cubicBezTo>
                  <a:pt x="8464182" y="702042"/>
                  <a:pt x="8304628" y="700435"/>
                  <a:pt x="8145194" y="695746"/>
                </a:cubicBezTo>
                <a:cubicBezTo>
                  <a:pt x="8065477" y="700435"/>
                  <a:pt x="7985538" y="702242"/>
                  <a:pt x="7906043" y="709813"/>
                </a:cubicBezTo>
                <a:cubicBezTo>
                  <a:pt x="7809814" y="718978"/>
                  <a:pt x="7882030" y="715781"/>
                  <a:pt x="7821637" y="752016"/>
                </a:cubicBezTo>
                <a:cubicBezTo>
                  <a:pt x="7808921" y="759645"/>
                  <a:pt x="7793692" y="762010"/>
                  <a:pt x="7779434" y="766084"/>
                </a:cubicBezTo>
                <a:cubicBezTo>
                  <a:pt x="7760844" y="771396"/>
                  <a:pt x="7742122" y="776360"/>
                  <a:pt x="7723163" y="780152"/>
                </a:cubicBezTo>
                <a:cubicBezTo>
                  <a:pt x="7695193" y="785746"/>
                  <a:pt x="7666240" y="786586"/>
                  <a:pt x="7638757" y="794220"/>
                </a:cubicBezTo>
                <a:cubicBezTo>
                  <a:pt x="7581606" y="810095"/>
                  <a:pt x="7529109" y="846264"/>
                  <a:pt x="7469945" y="850490"/>
                </a:cubicBezTo>
                <a:lnTo>
                  <a:pt x="7272997" y="864558"/>
                </a:lnTo>
                <a:cubicBezTo>
                  <a:pt x="7132783" y="920643"/>
                  <a:pt x="7266841" y="874989"/>
                  <a:pt x="7033846" y="906761"/>
                </a:cubicBezTo>
                <a:cubicBezTo>
                  <a:pt x="6986464" y="913222"/>
                  <a:pt x="6940339" y="927034"/>
                  <a:pt x="6893169" y="934896"/>
                </a:cubicBezTo>
                <a:cubicBezTo>
                  <a:pt x="6693584" y="968160"/>
                  <a:pt x="6868643" y="929144"/>
                  <a:pt x="6654019" y="963032"/>
                </a:cubicBezTo>
                <a:cubicBezTo>
                  <a:pt x="6583089" y="974232"/>
                  <a:pt x="6532572" y="982198"/>
                  <a:pt x="6471139" y="1005235"/>
                </a:cubicBezTo>
                <a:cubicBezTo>
                  <a:pt x="6455217" y="1011206"/>
                  <a:pt x="6384717" y="1041633"/>
                  <a:pt x="6358597" y="1047438"/>
                </a:cubicBezTo>
                <a:cubicBezTo>
                  <a:pt x="6330753" y="1053626"/>
                  <a:pt x="6302254" y="1056404"/>
                  <a:pt x="6274191" y="1061506"/>
                </a:cubicBezTo>
                <a:cubicBezTo>
                  <a:pt x="6250666" y="1065783"/>
                  <a:pt x="6227299" y="1070884"/>
                  <a:pt x="6203853" y="1075573"/>
                </a:cubicBezTo>
                <a:cubicBezTo>
                  <a:pt x="5983459" y="1070884"/>
                  <a:pt x="5762749" y="1074203"/>
                  <a:pt x="5542671" y="1061506"/>
                </a:cubicBezTo>
                <a:cubicBezTo>
                  <a:pt x="5517461" y="1060052"/>
                  <a:pt x="5497402" y="1036409"/>
                  <a:pt x="5472333" y="1033370"/>
                </a:cubicBezTo>
                <a:cubicBezTo>
                  <a:pt x="5341656" y="1017530"/>
                  <a:pt x="5209736" y="1014613"/>
                  <a:pt x="5078437" y="1005235"/>
                </a:cubicBezTo>
                <a:lnTo>
                  <a:pt x="4994031" y="991167"/>
                </a:lnTo>
                <a:cubicBezTo>
                  <a:pt x="4970506" y="986890"/>
                  <a:pt x="4947394" y="980260"/>
                  <a:pt x="4923693" y="977100"/>
                </a:cubicBezTo>
                <a:cubicBezTo>
                  <a:pt x="4876980" y="970872"/>
                  <a:pt x="4829908" y="967721"/>
                  <a:pt x="4783016" y="963032"/>
                </a:cubicBezTo>
                <a:cubicBezTo>
                  <a:pt x="4750191" y="953653"/>
                  <a:pt x="4717171" y="944936"/>
                  <a:pt x="4684542" y="934896"/>
                </a:cubicBezTo>
                <a:cubicBezTo>
                  <a:pt x="4656196" y="926174"/>
                  <a:pt x="4628542" y="915283"/>
                  <a:pt x="4600136" y="906761"/>
                </a:cubicBezTo>
                <a:cubicBezTo>
                  <a:pt x="4581617" y="901205"/>
                  <a:pt x="4561968" y="899482"/>
                  <a:pt x="4543865" y="892693"/>
                </a:cubicBezTo>
                <a:cubicBezTo>
                  <a:pt x="4524229" y="885330"/>
                  <a:pt x="4505576" y="875347"/>
                  <a:pt x="4487594" y="864558"/>
                </a:cubicBezTo>
                <a:cubicBezTo>
                  <a:pt x="4458598" y="847161"/>
                  <a:pt x="4435267" y="818980"/>
                  <a:pt x="4403188" y="808287"/>
                </a:cubicBezTo>
                <a:cubicBezTo>
                  <a:pt x="4267353" y="763011"/>
                  <a:pt x="4478530" y="835611"/>
                  <a:pt x="4304714" y="766084"/>
                </a:cubicBezTo>
                <a:cubicBezTo>
                  <a:pt x="4141672" y="700867"/>
                  <a:pt x="4288387" y="765331"/>
                  <a:pt x="4164037" y="723881"/>
                </a:cubicBezTo>
                <a:cubicBezTo>
                  <a:pt x="4035200" y="680935"/>
                  <a:pt x="4152774" y="710936"/>
                  <a:pt x="4009293" y="653543"/>
                </a:cubicBezTo>
                <a:cubicBezTo>
                  <a:pt x="3991342" y="646362"/>
                  <a:pt x="3971541" y="645031"/>
                  <a:pt x="3953022" y="639475"/>
                </a:cubicBezTo>
                <a:cubicBezTo>
                  <a:pt x="3924616" y="630953"/>
                  <a:pt x="3897567" y="617774"/>
                  <a:pt x="3868616" y="611340"/>
                </a:cubicBezTo>
                <a:cubicBezTo>
                  <a:pt x="3677270" y="568818"/>
                  <a:pt x="3784804" y="589318"/>
                  <a:pt x="3545059" y="555069"/>
                </a:cubicBezTo>
                <a:cubicBezTo>
                  <a:pt x="3429939" y="497508"/>
                  <a:pt x="3547445" y="551175"/>
                  <a:pt x="3432517" y="512866"/>
                </a:cubicBezTo>
                <a:cubicBezTo>
                  <a:pt x="3273596" y="459892"/>
                  <a:pt x="3440756" y="504373"/>
                  <a:pt x="3305908" y="470663"/>
                </a:cubicBezTo>
                <a:cubicBezTo>
                  <a:pt x="3287151" y="456595"/>
                  <a:pt x="3270608" y="438945"/>
                  <a:pt x="3249637" y="428460"/>
                </a:cubicBezTo>
                <a:cubicBezTo>
                  <a:pt x="3232344" y="419813"/>
                  <a:pt x="3211885" y="419948"/>
                  <a:pt x="3193366" y="414392"/>
                </a:cubicBezTo>
                <a:cubicBezTo>
                  <a:pt x="3164959" y="405870"/>
                  <a:pt x="3137367" y="394778"/>
                  <a:pt x="3108960" y="386256"/>
                </a:cubicBezTo>
                <a:cubicBezTo>
                  <a:pt x="3090441" y="380700"/>
                  <a:pt x="3071031" y="378303"/>
                  <a:pt x="3052689" y="372189"/>
                </a:cubicBezTo>
                <a:cubicBezTo>
                  <a:pt x="3028733" y="364204"/>
                  <a:pt x="3005995" y="352920"/>
                  <a:pt x="2982351" y="344053"/>
                </a:cubicBezTo>
                <a:cubicBezTo>
                  <a:pt x="2968467" y="338846"/>
                  <a:pt x="2954406" y="334060"/>
                  <a:pt x="2940148" y="329986"/>
                </a:cubicBezTo>
                <a:cubicBezTo>
                  <a:pt x="2921558" y="324675"/>
                  <a:pt x="2901980" y="322707"/>
                  <a:pt x="2883877" y="315918"/>
                </a:cubicBezTo>
                <a:cubicBezTo>
                  <a:pt x="2864241" y="308555"/>
                  <a:pt x="2846881" y="296044"/>
                  <a:pt x="2827606" y="287783"/>
                </a:cubicBezTo>
                <a:cubicBezTo>
                  <a:pt x="2813976" y="281942"/>
                  <a:pt x="2798666" y="280347"/>
                  <a:pt x="2785403" y="273715"/>
                </a:cubicBezTo>
                <a:cubicBezTo>
                  <a:pt x="2770281" y="266154"/>
                  <a:pt x="2758650" y="252447"/>
                  <a:pt x="2743200" y="245580"/>
                </a:cubicBezTo>
                <a:cubicBezTo>
                  <a:pt x="2716099" y="233535"/>
                  <a:pt x="2658794" y="217444"/>
                  <a:pt x="2658794" y="217444"/>
                </a:cubicBezTo>
                <a:cubicBezTo>
                  <a:pt x="1997612" y="226823"/>
                  <a:pt x="1289203" y="0"/>
                  <a:pt x="675249" y="245580"/>
                </a:cubicBezTo>
                <a:cubicBezTo>
                  <a:pt x="548144" y="296422"/>
                  <a:pt x="630089" y="271778"/>
                  <a:pt x="422031" y="287783"/>
                </a:cubicBezTo>
                <a:cubicBezTo>
                  <a:pt x="393896" y="292472"/>
                  <a:pt x="365297" y="294932"/>
                  <a:pt x="337625" y="301850"/>
                </a:cubicBezTo>
                <a:cubicBezTo>
                  <a:pt x="268096" y="319232"/>
                  <a:pt x="255158" y="329016"/>
                  <a:pt x="196948" y="358121"/>
                </a:cubicBezTo>
                <a:lnTo>
                  <a:pt x="84406" y="470663"/>
                </a:lnTo>
                <a:lnTo>
                  <a:pt x="42203" y="512866"/>
                </a:lnTo>
                <a:cubicBezTo>
                  <a:pt x="5048" y="624332"/>
                  <a:pt x="18944" y="568018"/>
                  <a:pt x="0" y="681678"/>
                </a:cubicBezTo>
                <a:cubicBezTo>
                  <a:pt x="4689" y="742638"/>
                  <a:pt x="6484" y="803890"/>
                  <a:pt x="14068" y="864558"/>
                </a:cubicBezTo>
                <a:cubicBezTo>
                  <a:pt x="15907" y="879272"/>
                  <a:pt x="26039" y="892081"/>
                  <a:pt x="28136" y="906761"/>
                </a:cubicBezTo>
                <a:cubicBezTo>
                  <a:pt x="35461" y="958035"/>
                  <a:pt x="30557" y="1011038"/>
                  <a:pt x="42203" y="1061506"/>
                </a:cubicBezTo>
                <a:cubicBezTo>
                  <a:pt x="45185" y="1074430"/>
                  <a:pt x="84406" y="1059162"/>
                  <a:pt x="84406" y="1061506"/>
                </a:cubicBez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1071901" y="4417255"/>
            <a:ext cx="6709109" cy="2278967"/>
          </a:xfrm>
          <a:custGeom>
            <a:avLst/>
            <a:gdLst>
              <a:gd name="connsiteX0" fmla="*/ 109785 w 6709109"/>
              <a:gd name="connsiteY0" fmla="*/ 1589650 h 2278967"/>
              <a:gd name="connsiteX1" fmla="*/ 81650 w 6709109"/>
              <a:gd name="connsiteY1" fmla="*/ 1434905 h 2278967"/>
              <a:gd name="connsiteX2" fmla="*/ 67582 w 6709109"/>
              <a:gd name="connsiteY2" fmla="*/ 1350499 h 2278967"/>
              <a:gd name="connsiteX3" fmla="*/ 53514 w 6709109"/>
              <a:gd name="connsiteY3" fmla="*/ 1223890 h 2278967"/>
              <a:gd name="connsiteX4" fmla="*/ 25379 w 6709109"/>
              <a:gd name="connsiteY4" fmla="*/ 1069145 h 2278967"/>
              <a:gd name="connsiteX5" fmla="*/ 25379 w 6709109"/>
              <a:gd name="connsiteY5" fmla="*/ 450167 h 2278967"/>
              <a:gd name="connsiteX6" fmla="*/ 39447 w 6709109"/>
              <a:gd name="connsiteY6" fmla="*/ 407963 h 2278967"/>
              <a:gd name="connsiteX7" fmla="*/ 151988 w 6709109"/>
              <a:gd name="connsiteY7" fmla="*/ 267287 h 2278967"/>
              <a:gd name="connsiteX8" fmla="*/ 166056 w 6709109"/>
              <a:gd name="connsiteY8" fmla="*/ 225083 h 2278967"/>
              <a:gd name="connsiteX9" fmla="*/ 236394 w 6709109"/>
              <a:gd name="connsiteY9" fmla="*/ 182880 h 2278967"/>
              <a:gd name="connsiteX10" fmla="*/ 419274 w 6709109"/>
              <a:gd name="connsiteY10" fmla="*/ 84407 h 2278967"/>
              <a:gd name="connsiteX11" fmla="*/ 503681 w 6709109"/>
              <a:gd name="connsiteY11" fmla="*/ 56271 h 2278967"/>
              <a:gd name="connsiteX12" fmla="*/ 672493 w 6709109"/>
              <a:gd name="connsiteY12" fmla="*/ 154745 h 2278967"/>
              <a:gd name="connsiteX13" fmla="*/ 770967 w 6709109"/>
              <a:gd name="connsiteY13" fmla="*/ 182880 h 2278967"/>
              <a:gd name="connsiteX14" fmla="*/ 897576 w 6709109"/>
              <a:gd name="connsiteY14" fmla="*/ 211016 h 2278967"/>
              <a:gd name="connsiteX15" fmla="*/ 939779 w 6709109"/>
              <a:gd name="connsiteY15" fmla="*/ 239151 h 2278967"/>
              <a:gd name="connsiteX16" fmla="*/ 1066388 w 6709109"/>
              <a:gd name="connsiteY16" fmla="*/ 267287 h 2278967"/>
              <a:gd name="connsiteX17" fmla="*/ 1108591 w 6709109"/>
              <a:gd name="connsiteY17" fmla="*/ 295422 h 2278967"/>
              <a:gd name="connsiteX18" fmla="*/ 1305539 w 6709109"/>
              <a:gd name="connsiteY18" fmla="*/ 267287 h 2278967"/>
              <a:gd name="connsiteX19" fmla="*/ 1375877 w 6709109"/>
              <a:gd name="connsiteY19" fmla="*/ 239151 h 2278967"/>
              <a:gd name="connsiteX20" fmla="*/ 1389945 w 6709109"/>
              <a:gd name="connsiteY20" fmla="*/ 182880 h 2278967"/>
              <a:gd name="connsiteX21" fmla="*/ 1404013 w 6709109"/>
              <a:gd name="connsiteY21" fmla="*/ 140677 h 2278967"/>
              <a:gd name="connsiteX22" fmla="*/ 1488419 w 6709109"/>
              <a:gd name="connsiteY22" fmla="*/ 42203 h 2278967"/>
              <a:gd name="connsiteX23" fmla="*/ 1530622 w 6709109"/>
              <a:gd name="connsiteY23" fmla="*/ 14068 h 2278967"/>
              <a:gd name="connsiteX24" fmla="*/ 1586893 w 6709109"/>
              <a:gd name="connsiteY24" fmla="*/ 0 h 2278967"/>
              <a:gd name="connsiteX25" fmla="*/ 1840111 w 6709109"/>
              <a:gd name="connsiteY25" fmla="*/ 14068 h 2278967"/>
              <a:gd name="connsiteX26" fmla="*/ 1882314 w 6709109"/>
              <a:gd name="connsiteY26" fmla="*/ 28136 h 2278967"/>
              <a:gd name="connsiteX27" fmla="*/ 1952653 w 6709109"/>
              <a:gd name="connsiteY27" fmla="*/ 56271 h 2278967"/>
              <a:gd name="connsiteX28" fmla="*/ 2107397 w 6709109"/>
              <a:gd name="connsiteY28" fmla="*/ 70339 h 2278967"/>
              <a:gd name="connsiteX29" fmla="*/ 2177736 w 6709109"/>
              <a:gd name="connsiteY29" fmla="*/ 84407 h 2278967"/>
              <a:gd name="connsiteX30" fmla="*/ 2219939 w 6709109"/>
              <a:gd name="connsiteY30" fmla="*/ 126610 h 2278967"/>
              <a:gd name="connsiteX31" fmla="*/ 2276210 w 6709109"/>
              <a:gd name="connsiteY31" fmla="*/ 140677 h 2278967"/>
              <a:gd name="connsiteX32" fmla="*/ 2318413 w 6709109"/>
              <a:gd name="connsiteY32" fmla="*/ 154745 h 2278967"/>
              <a:gd name="connsiteX33" fmla="*/ 2627902 w 6709109"/>
              <a:gd name="connsiteY33" fmla="*/ 168813 h 2278967"/>
              <a:gd name="connsiteX34" fmla="*/ 2684173 w 6709109"/>
              <a:gd name="connsiteY34" fmla="*/ 196948 h 2278967"/>
              <a:gd name="connsiteX35" fmla="*/ 2782647 w 6709109"/>
              <a:gd name="connsiteY35" fmla="*/ 267287 h 2278967"/>
              <a:gd name="connsiteX36" fmla="*/ 2965527 w 6709109"/>
              <a:gd name="connsiteY36" fmla="*/ 351693 h 2278967"/>
              <a:gd name="connsiteX37" fmla="*/ 3021797 w 6709109"/>
              <a:gd name="connsiteY37" fmla="*/ 393896 h 2278967"/>
              <a:gd name="connsiteX38" fmla="*/ 3148407 w 6709109"/>
              <a:gd name="connsiteY38" fmla="*/ 436099 h 2278967"/>
              <a:gd name="connsiteX39" fmla="*/ 3232813 w 6709109"/>
              <a:gd name="connsiteY39" fmla="*/ 464234 h 2278967"/>
              <a:gd name="connsiteX40" fmla="*/ 3373490 w 6709109"/>
              <a:gd name="connsiteY40" fmla="*/ 506437 h 2278967"/>
              <a:gd name="connsiteX41" fmla="*/ 4133145 w 6709109"/>
              <a:gd name="connsiteY41" fmla="*/ 562708 h 2278967"/>
              <a:gd name="connsiteX42" fmla="*/ 4400431 w 6709109"/>
              <a:gd name="connsiteY42" fmla="*/ 604911 h 2278967"/>
              <a:gd name="connsiteX43" fmla="*/ 5483644 w 6709109"/>
              <a:gd name="connsiteY43" fmla="*/ 590843 h 2278967"/>
              <a:gd name="connsiteX44" fmla="*/ 5539914 w 6709109"/>
              <a:gd name="connsiteY44" fmla="*/ 562708 h 2278967"/>
              <a:gd name="connsiteX45" fmla="*/ 5708727 w 6709109"/>
              <a:gd name="connsiteY45" fmla="*/ 534573 h 2278967"/>
              <a:gd name="connsiteX46" fmla="*/ 6285502 w 6709109"/>
              <a:gd name="connsiteY46" fmla="*/ 548640 h 2278967"/>
              <a:gd name="connsiteX47" fmla="*/ 6341773 w 6709109"/>
              <a:gd name="connsiteY47" fmla="*/ 576776 h 2278967"/>
              <a:gd name="connsiteX48" fmla="*/ 6426179 w 6709109"/>
              <a:gd name="connsiteY48" fmla="*/ 633047 h 2278967"/>
              <a:gd name="connsiteX49" fmla="*/ 6468382 w 6709109"/>
              <a:gd name="connsiteY49" fmla="*/ 717453 h 2278967"/>
              <a:gd name="connsiteX50" fmla="*/ 6510585 w 6709109"/>
              <a:gd name="connsiteY50" fmla="*/ 787791 h 2278967"/>
              <a:gd name="connsiteX51" fmla="*/ 6524653 w 6709109"/>
              <a:gd name="connsiteY51" fmla="*/ 829994 h 2278967"/>
              <a:gd name="connsiteX52" fmla="*/ 6552788 w 6709109"/>
              <a:gd name="connsiteY52" fmla="*/ 900333 h 2278967"/>
              <a:gd name="connsiteX53" fmla="*/ 6566856 w 6709109"/>
              <a:gd name="connsiteY53" fmla="*/ 970671 h 2278967"/>
              <a:gd name="connsiteX54" fmla="*/ 6594991 w 6709109"/>
              <a:gd name="connsiteY54" fmla="*/ 1055077 h 2278967"/>
              <a:gd name="connsiteX55" fmla="*/ 6609059 w 6709109"/>
              <a:gd name="connsiteY55" fmla="*/ 1097280 h 2278967"/>
              <a:gd name="connsiteX56" fmla="*/ 6637194 w 6709109"/>
              <a:gd name="connsiteY56" fmla="*/ 1223890 h 2278967"/>
              <a:gd name="connsiteX57" fmla="*/ 6665330 w 6709109"/>
              <a:gd name="connsiteY57" fmla="*/ 1252025 h 2278967"/>
              <a:gd name="connsiteX58" fmla="*/ 6693465 w 6709109"/>
              <a:gd name="connsiteY58" fmla="*/ 1448973 h 2278967"/>
              <a:gd name="connsiteX59" fmla="*/ 6707533 w 6709109"/>
              <a:gd name="connsiteY59" fmla="*/ 1491176 h 2278967"/>
              <a:gd name="connsiteX60" fmla="*/ 6693465 w 6709109"/>
              <a:gd name="connsiteY60" fmla="*/ 1603717 h 2278967"/>
              <a:gd name="connsiteX61" fmla="*/ 6637194 w 6709109"/>
              <a:gd name="connsiteY61" fmla="*/ 1645920 h 2278967"/>
              <a:gd name="connsiteX62" fmla="*/ 6594991 w 6709109"/>
              <a:gd name="connsiteY62" fmla="*/ 1659988 h 2278967"/>
              <a:gd name="connsiteX63" fmla="*/ 6468382 w 6709109"/>
              <a:gd name="connsiteY63" fmla="*/ 1702191 h 2278967"/>
              <a:gd name="connsiteX64" fmla="*/ 6299570 w 6709109"/>
              <a:gd name="connsiteY64" fmla="*/ 1744394 h 2278967"/>
              <a:gd name="connsiteX65" fmla="*/ 6229231 w 6709109"/>
              <a:gd name="connsiteY65" fmla="*/ 1772530 h 2278967"/>
              <a:gd name="connsiteX66" fmla="*/ 6032284 w 6709109"/>
              <a:gd name="connsiteY66" fmla="*/ 1800665 h 2278967"/>
              <a:gd name="connsiteX67" fmla="*/ 5961945 w 6709109"/>
              <a:gd name="connsiteY67" fmla="*/ 1814733 h 2278967"/>
              <a:gd name="connsiteX68" fmla="*/ 5694659 w 6709109"/>
              <a:gd name="connsiteY68" fmla="*/ 1828800 h 2278967"/>
              <a:gd name="connsiteX69" fmla="*/ 5624321 w 6709109"/>
              <a:gd name="connsiteY69" fmla="*/ 1856936 h 2278967"/>
              <a:gd name="connsiteX70" fmla="*/ 5568050 w 6709109"/>
              <a:gd name="connsiteY70" fmla="*/ 1871003 h 2278967"/>
              <a:gd name="connsiteX71" fmla="*/ 5511779 w 6709109"/>
              <a:gd name="connsiteY71" fmla="*/ 1899139 h 2278967"/>
              <a:gd name="connsiteX72" fmla="*/ 5427373 w 6709109"/>
              <a:gd name="connsiteY72" fmla="*/ 1927274 h 2278967"/>
              <a:gd name="connsiteX73" fmla="*/ 5385170 w 6709109"/>
              <a:gd name="connsiteY73" fmla="*/ 1955410 h 2278967"/>
              <a:gd name="connsiteX74" fmla="*/ 5357034 w 6709109"/>
              <a:gd name="connsiteY74" fmla="*/ 1983545 h 2278967"/>
              <a:gd name="connsiteX75" fmla="*/ 5300764 w 6709109"/>
              <a:gd name="connsiteY75" fmla="*/ 1997613 h 2278967"/>
              <a:gd name="connsiteX76" fmla="*/ 5272628 w 6709109"/>
              <a:gd name="connsiteY76" fmla="*/ 2025748 h 2278967"/>
              <a:gd name="connsiteX77" fmla="*/ 5103816 w 6709109"/>
              <a:gd name="connsiteY77" fmla="*/ 2067951 h 2278967"/>
              <a:gd name="connsiteX78" fmla="*/ 4991274 w 6709109"/>
              <a:gd name="connsiteY78" fmla="*/ 2096087 h 2278967"/>
              <a:gd name="connsiteX79" fmla="*/ 4935004 w 6709109"/>
              <a:gd name="connsiteY79" fmla="*/ 2110154 h 2278967"/>
              <a:gd name="connsiteX80" fmla="*/ 4681785 w 6709109"/>
              <a:gd name="connsiteY80" fmla="*/ 2124222 h 2278967"/>
              <a:gd name="connsiteX81" fmla="*/ 4583311 w 6709109"/>
              <a:gd name="connsiteY81" fmla="*/ 2152357 h 2278967"/>
              <a:gd name="connsiteX82" fmla="*/ 4541108 w 6709109"/>
              <a:gd name="connsiteY82" fmla="*/ 2180493 h 2278967"/>
              <a:gd name="connsiteX83" fmla="*/ 4273822 w 6709109"/>
              <a:gd name="connsiteY83" fmla="*/ 2208628 h 2278967"/>
              <a:gd name="connsiteX84" fmla="*/ 4133145 w 6709109"/>
              <a:gd name="connsiteY84" fmla="*/ 2236763 h 2278967"/>
              <a:gd name="connsiteX85" fmla="*/ 4076874 w 6709109"/>
              <a:gd name="connsiteY85" fmla="*/ 2250831 h 2278967"/>
              <a:gd name="connsiteX86" fmla="*/ 3922130 w 6709109"/>
              <a:gd name="connsiteY86" fmla="*/ 2278967 h 2278967"/>
              <a:gd name="connsiteX87" fmla="*/ 3106204 w 6709109"/>
              <a:gd name="connsiteY87" fmla="*/ 2264899 h 2278967"/>
              <a:gd name="connsiteX88" fmla="*/ 3007730 w 6709109"/>
              <a:gd name="connsiteY88" fmla="*/ 2236763 h 2278967"/>
              <a:gd name="connsiteX89" fmla="*/ 2824850 w 6709109"/>
              <a:gd name="connsiteY89" fmla="*/ 2166425 h 2278967"/>
              <a:gd name="connsiteX90" fmla="*/ 2740444 w 6709109"/>
              <a:gd name="connsiteY90" fmla="*/ 2152357 h 2278967"/>
              <a:gd name="connsiteX91" fmla="*/ 2543496 w 6709109"/>
              <a:gd name="connsiteY91" fmla="*/ 2082019 h 2278967"/>
              <a:gd name="connsiteX92" fmla="*/ 2473157 w 6709109"/>
              <a:gd name="connsiteY92" fmla="*/ 2039816 h 2278967"/>
              <a:gd name="connsiteX93" fmla="*/ 2430954 w 6709109"/>
              <a:gd name="connsiteY93" fmla="*/ 2011680 h 2278967"/>
              <a:gd name="connsiteX94" fmla="*/ 2332481 w 6709109"/>
              <a:gd name="connsiteY94" fmla="*/ 1969477 h 2278967"/>
              <a:gd name="connsiteX95" fmla="*/ 2276210 w 6709109"/>
              <a:gd name="connsiteY95" fmla="*/ 1941342 h 2278967"/>
              <a:gd name="connsiteX96" fmla="*/ 2205871 w 6709109"/>
              <a:gd name="connsiteY96" fmla="*/ 1913207 h 2278967"/>
              <a:gd name="connsiteX97" fmla="*/ 2163668 w 6709109"/>
              <a:gd name="connsiteY97" fmla="*/ 1899139 h 2278967"/>
              <a:gd name="connsiteX98" fmla="*/ 2079262 w 6709109"/>
              <a:gd name="connsiteY98" fmla="*/ 1856936 h 2278967"/>
              <a:gd name="connsiteX99" fmla="*/ 2037059 w 6709109"/>
              <a:gd name="connsiteY99" fmla="*/ 1828800 h 2278967"/>
              <a:gd name="connsiteX100" fmla="*/ 1980788 w 6709109"/>
              <a:gd name="connsiteY100" fmla="*/ 1814733 h 2278967"/>
              <a:gd name="connsiteX101" fmla="*/ 1558757 w 6709109"/>
              <a:gd name="connsiteY101" fmla="*/ 1828800 h 2278967"/>
              <a:gd name="connsiteX102" fmla="*/ 616222 w 6709109"/>
              <a:gd name="connsiteY102" fmla="*/ 1800665 h 2278967"/>
              <a:gd name="connsiteX103" fmla="*/ 391139 w 6709109"/>
              <a:gd name="connsiteY103" fmla="*/ 1758462 h 2278967"/>
              <a:gd name="connsiteX104" fmla="*/ 320801 w 6709109"/>
              <a:gd name="connsiteY104" fmla="*/ 1730327 h 2278967"/>
              <a:gd name="connsiteX105" fmla="*/ 278597 w 6709109"/>
              <a:gd name="connsiteY105" fmla="*/ 1716259 h 2278967"/>
              <a:gd name="connsiteX106" fmla="*/ 166056 w 6709109"/>
              <a:gd name="connsiteY106" fmla="*/ 1688123 h 2278967"/>
              <a:gd name="connsiteX107" fmla="*/ 151988 w 6709109"/>
              <a:gd name="connsiteY107" fmla="*/ 1575582 h 2278967"/>
              <a:gd name="connsiteX108" fmla="*/ 109785 w 6709109"/>
              <a:gd name="connsiteY108" fmla="*/ 1589650 h 227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6709109" h="2278967">
                <a:moveTo>
                  <a:pt x="109785" y="1589650"/>
                </a:moveTo>
                <a:cubicBezTo>
                  <a:pt x="98062" y="1566204"/>
                  <a:pt x="101534" y="1574094"/>
                  <a:pt x="81650" y="1434905"/>
                </a:cubicBezTo>
                <a:cubicBezTo>
                  <a:pt x="77616" y="1406668"/>
                  <a:pt x="71352" y="1378772"/>
                  <a:pt x="67582" y="1350499"/>
                </a:cubicBezTo>
                <a:cubicBezTo>
                  <a:pt x="61970" y="1308409"/>
                  <a:pt x="59126" y="1265980"/>
                  <a:pt x="53514" y="1223890"/>
                </a:cubicBezTo>
                <a:cubicBezTo>
                  <a:pt x="46312" y="1169875"/>
                  <a:pt x="35991" y="1122206"/>
                  <a:pt x="25379" y="1069145"/>
                </a:cubicBezTo>
                <a:cubicBezTo>
                  <a:pt x="0" y="789985"/>
                  <a:pt x="1654" y="877205"/>
                  <a:pt x="25379" y="450167"/>
                </a:cubicBezTo>
                <a:cubicBezTo>
                  <a:pt x="26202" y="435361"/>
                  <a:pt x="32346" y="420981"/>
                  <a:pt x="39447" y="407963"/>
                </a:cubicBezTo>
                <a:cubicBezTo>
                  <a:pt x="102886" y="291658"/>
                  <a:pt x="79038" y="315920"/>
                  <a:pt x="151988" y="267287"/>
                </a:cubicBezTo>
                <a:cubicBezTo>
                  <a:pt x="156677" y="253219"/>
                  <a:pt x="155570" y="235569"/>
                  <a:pt x="166056" y="225083"/>
                </a:cubicBezTo>
                <a:cubicBezTo>
                  <a:pt x="185390" y="205749"/>
                  <a:pt x="213208" y="197371"/>
                  <a:pt x="236394" y="182880"/>
                </a:cubicBezTo>
                <a:cubicBezTo>
                  <a:pt x="305768" y="139521"/>
                  <a:pt x="314487" y="119336"/>
                  <a:pt x="419274" y="84407"/>
                </a:cubicBezTo>
                <a:lnTo>
                  <a:pt x="503681" y="56271"/>
                </a:lnTo>
                <a:cubicBezTo>
                  <a:pt x="563841" y="96378"/>
                  <a:pt x="604745" y="128688"/>
                  <a:pt x="672493" y="154745"/>
                </a:cubicBezTo>
                <a:cubicBezTo>
                  <a:pt x="704356" y="167000"/>
                  <a:pt x="738269" y="173071"/>
                  <a:pt x="770967" y="182880"/>
                </a:cubicBezTo>
                <a:cubicBezTo>
                  <a:pt x="857550" y="208855"/>
                  <a:pt x="765226" y="188957"/>
                  <a:pt x="897576" y="211016"/>
                </a:cubicBezTo>
                <a:cubicBezTo>
                  <a:pt x="911644" y="220394"/>
                  <a:pt x="923739" y="233804"/>
                  <a:pt x="939779" y="239151"/>
                </a:cubicBezTo>
                <a:cubicBezTo>
                  <a:pt x="1004620" y="260765"/>
                  <a:pt x="1014901" y="241544"/>
                  <a:pt x="1066388" y="267287"/>
                </a:cubicBezTo>
                <a:cubicBezTo>
                  <a:pt x="1081510" y="274848"/>
                  <a:pt x="1094523" y="286044"/>
                  <a:pt x="1108591" y="295422"/>
                </a:cubicBezTo>
                <a:cubicBezTo>
                  <a:pt x="1174240" y="286044"/>
                  <a:pt x="1240646" y="280949"/>
                  <a:pt x="1305539" y="267287"/>
                </a:cubicBezTo>
                <a:cubicBezTo>
                  <a:pt x="1330250" y="262085"/>
                  <a:pt x="1358021" y="257007"/>
                  <a:pt x="1375877" y="239151"/>
                </a:cubicBezTo>
                <a:cubicBezTo>
                  <a:pt x="1389548" y="225480"/>
                  <a:pt x="1384633" y="201470"/>
                  <a:pt x="1389945" y="182880"/>
                </a:cubicBezTo>
                <a:cubicBezTo>
                  <a:pt x="1394019" y="168622"/>
                  <a:pt x="1397381" y="153940"/>
                  <a:pt x="1404013" y="140677"/>
                </a:cubicBezTo>
                <a:cubicBezTo>
                  <a:pt x="1419923" y="108857"/>
                  <a:pt x="1462459" y="59509"/>
                  <a:pt x="1488419" y="42203"/>
                </a:cubicBezTo>
                <a:cubicBezTo>
                  <a:pt x="1502487" y="32825"/>
                  <a:pt x="1515082" y="20728"/>
                  <a:pt x="1530622" y="14068"/>
                </a:cubicBezTo>
                <a:cubicBezTo>
                  <a:pt x="1548393" y="6452"/>
                  <a:pt x="1568136" y="4689"/>
                  <a:pt x="1586893" y="0"/>
                </a:cubicBezTo>
                <a:cubicBezTo>
                  <a:pt x="1671299" y="4689"/>
                  <a:pt x="1755956" y="6053"/>
                  <a:pt x="1840111" y="14068"/>
                </a:cubicBezTo>
                <a:cubicBezTo>
                  <a:pt x="1854873" y="15474"/>
                  <a:pt x="1868429" y="22929"/>
                  <a:pt x="1882314" y="28136"/>
                </a:cubicBezTo>
                <a:cubicBezTo>
                  <a:pt x="1905959" y="37003"/>
                  <a:pt x="1927833" y="51617"/>
                  <a:pt x="1952653" y="56271"/>
                </a:cubicBezTo>
                <a:cubicBezTo>
                  <a:pt x="2003560" y="65816"/>
                  <a:pt x="2055816" y="65650"/>
                  <a:pt x="2107397" y="70339"/>
                </a:cubicBezTo>
                <a:cubicBezTo>
                  <a:pt x="2130843" y="75028"/>
                  <a:pt x="2156350" y="73714"/>
                  <a:pt x="2177736" y="84407"/>
                </a:cubicBezTo>
                <a:cubicBezTo>
                  <a:pt x="2195530" y="93304"/>
                  <a:pt x="2202666" y="116740"/>
                  <a:pt x="2219939" y="126610"/>
                </a:cubicBezTo>
                <a:cubicBezTo>
                  <a:pt x="2236726" y="136202"/>
                  <a:pt x="2257620" y="135366"/>
                  <a:pt x="2276210" y="140677"/>
                </a:cubicBezTo>
                <a:cubicBezTo>
                  <a:pt x="2290468" y="144751"/>
                  <a:pt x="2303632" y="153562"/>
                  <a:pt x="2318413" y="154745"/>
                </a:cubicBezTo>
                <a:cubicBezTo>
                  <a:pt x="2421354" y="162980"/>
                  <a:pt x="2524739" y="164124"/>
                  <a:pt x="2627902" y="168813"/>
                </a:cubicBezTo>
                <a:cubicBezTo>
                  <a:pt x="2646659" y="178191"/>
                  <a:pt x="2666390" y="185834"/>
                  <a:pt x="2684173" y="196948"/>
                </a:cubicBezTo>
                <a:cubicBezTo>
                  <a:pt x="2709653" y="212873"/>
                  <a:pt x="2752894" y="252410"/>
                  <a:pt x="2782647" y="267287"/>
                </a:cubicBezTo>
                <a:cubicBezTo>
                  <a:pt x="2941715" y="346822"/>
                  <a:pt x="2747704" y="224629"/>
                  <a:pt x="2965527" y="351693"/>
                </a:cubicBezTo>
                <a:cubicBezTo>
                  <a:pt x="2985779" y="363507"/>
                  <a:pt x="3000509" y="384071"/>
                  <a:pt x="3021797" y="393896"/>
                </a:cubicBezTo>
                <a:cubicBezTo>
                  <a:pt x="3062189" y="412538"/>
                  <a:pt x="3106204" y="422031"/>
                  <a:pt x="3148407" y="436099"/>
                </a:cubicBezTo>
                <a:cubicBezTo>
                  <a:pt x="3176542" y="445477"/>
                  <a:pt x="3204297" y="456086"/>
                  <a:pt x="3232813" y="464234"/>
                </a:cubicBezTo>
                <a:cubicBezTo>
                  <a:pt x="3345545" y="496444"/>
                  <a:pt x="3298900" y="481575"/>
                  <a:pt x="3373490" y="506437"/>
                </a:cubicBezTo>
                <a:cubicBezTo>
                  <a:pt x="3615810" y="667987"/>
                  <a:pt x="3384928" y="524663"/>
                  <a:pt x="4133145" y="562708"/>
                </a:cubicBezTo>
                <a:cubicBezTo>
                  <a:pt x="4204533" y="566338"/>
                  <a:pt x="4337702" y="593506"/>
                  <a:pt x="4400431" y="604911"/>
                </a:cubicBezTo>
                <a:cubicBezTo>
                  <a:pt x="4761502" y="600222"/>
                  <a:pt x="5122790" y="604208"/>
                  <a:pt x="5483644" y="590843"/>
                </a:cubicBezTo>
                <a:cubicBezTo>
                  <a:pt x="5504600" y="590067"/>
                  <a:pt x="5520279" y="570071"/>
                  <a:pt x="5539914" y="562708"/>
                </a:cubicBezTo>
                <a:cubicBezTo>
                  <a:pt x="5586391" y="545279"/>
                  <a:pt x="5667869" y="539680"/>
                  <a:pt x="5708727" y="534573"/>
                </a:cubicBezTo>
                <a:cubicBezTo>
                  <a:pt x="5900985" y="539262"/>
                  <a:pt x="6093612" y="535847"/>
                  <a:pt x="6285502" y="548640"/>
                </a:cubicBezTo>
                <a:cubicBezTo>
                  <a:pt x="6306427" y="550035"/>
                  <a:pt x="6323791" y="565986"/>
                  <a:pt x="6341773" y="576776"/>
                </a:cubicBezTo>
                <a:cubicBezTo>
                  <a:pt x="6370769" y="594174"/>
                  <a:pt x="6426179" y="633047"/>
                  <a:pt x="6426179" y="633047"/>
                </a:cubicBezTo>
                <a:cubicBezTo>
                  <a:pt x="6440247" y="661182"/>
                  <a:pt x="6453319" y="689838"/>
                  <a:pt x="6468382" y="717453"/>
                </a:cubicBezTo>
                <a:cubicBezTo>
                  <a:pt x="6481475" y="741457"/>
                  <a:pt x="6498357" y="763335"/>
                  <a:pt x="6510585" y="787791"/>
                </a:cubicBezTo>
                <a:cubicBezTo>
                  <a:pt x="6517217" y="801054"/>
                  <a:pt x="6519446" y="816109"/>
                  <a:pt x="6524653" y="829994"/>
                </a:cubicBezTo>
                <a:cubicBezTo>
                  <a:pt x="6533520" y="853639"/>
                  <a:pt x="6545532" y="876146"/>
                  <a:pt x="6552788" y="900333"/>
                </a:cubicBezTo>
                <a:cubicBezTo>
                  <a:pt x="6559659" y="923235"/>
                  <a:pt x="6560565" y="947603"/>
                  <a:pt x="6566856" y="970671"/>
                </a:cubicBezTo>
                <a:cubicBezTo>
                  <a:pt x="6574659" y="999283"/>
                  <a:pt x="6585613" y="1026942"/>
                  <a:pt x="6594991" y="1055077"/>
                </a:cubicBezTo>
                <a:lnTo>
                  <a:pt x="6609059" y="1097280"/>
                </a:lnTo>
                <a:cubicBezTo>
                  <a:pt x="6611899" y="1114319"/>
                  <a:pt x="6621212" y="1197253"/>
                  <a:pt x="6637194" y="1223890"/>
                </a:cubicBezTo>
                <a:cubicBezTo>
                  <a:pt x="6644018" y="1235263"/>
                  <a:pt x="6655951" y="1242647"/>
                  <a:pt x="6665330" y="1252025"/>
                </a:cubicBezTo>
                <a:cubicBezTo>
                  <a:pt x="6674084" y="1330812"/>
                  <a:pt x="6675548" y="1377306"/>
                  <a:pt x="6693465" y="1448973"/>
                </a:cubicBezTo>
                <a:cubicBezTo>
                  <a:pt x="6697062" y="1463359"/>
                  <a:pt x="6702844" y="1477108"/>
                  <a:pt x="6707533" y="1491176"/>
                </a:cubicBezTo>
                <a:cubicBezTo>
                  <a:pt x="6702844" y="1528690"/>
                  <a:pt x="6709109" y="1569300"/>
                  <a:pt x="6693465" y="1603717"/>
                </a:cubicBezTo>
                <a:cubicBezTo>
                  <a:pt x="6683763" y="1625062"/>
                  <a:pt x="6657551" y="1634287"/>
                  <a:pt x="6637194" y="1645920"/>
                </a:cubicBezTo>
                <a:cubicBezTo>
                  <a:pt x="6624319" y="1653277"/>
                  <a:pt x="6608621" y="1654147"/>
                  <a:pt x="6594991" y="1659988"/>
                </a:cubicBezTo>
                <a:cubicBezTo>
                  <a:pt x="6493068" y="1703670"/>
                  <a:pt x="6586953" y="1678476"/>
                  <a:pt x="6468382" y="1702191"/>
                </a:cubicBezTo>
                <a:cubicBezTo>
                  <a:pt x="6300093" y="1769508"/>
                  <a:pt x="6511234" y="1691478"/>
                  <a:pt x="6299570" y="1744394"/>
                </a:cubicBezTo>
                <a:cubicBezTo>
                  <a:pt x="6275071" y="1750519"/>
                  <a:pt x="6253942" y="1767328"/>
                  <a:pt x="6229231" y="1772530"/>
                </a:cubicBezTo>
                <a:cubicBezTo>
                  <a:pt x="6164338" y="1786192"/>
                  <a:pt x="6097788" y="1790322"/>
                  <a:pt x="6032284" y="1800665"/>
                </a:cubicBezTo>
                <a:cubicBezTo>
                  <a:pt x="6008666" y="1804394"/>
                  <a:pt x="5985773" y="1812747"/>
                  <a:pt x="5961945" y="1814733"/>
                </a:cubicBezTo>
                <a:cubicBezTo>
                  <a:pt x="5873035" y="1822142"/>
                  <a:pt x="5783754" y="1824111"/>
                  <a:pt x="5694659" y="1828800"/>
                </a:cubicBezTo>
                <a:cubicBezTo>
                  <a:pt x="5671213" y="1838179"/>
                  <a:pt x="5648277" y="1848951"/>
                  <a:pt x="5624321" y="1856936"/>
                </a:cubicBezTo>
                <a:cubicBezTo>
                  <a:pt x="5605979" y="1863050"/>
                  <a:pt x="5586153" y="1864214"/>
                  <a:pt x="5568050" y="1871003"/>
                </a:cubicBezTo>
                <a:cubicBezTo>
                  <a:pt x="5548414" y="1878366"/>
                  <a:pt x="5531250" y="1891351"/>
                  <a:pt x="5511779" y="1899139"/>
                </a:cubicBezTo>
                <a:cubicBezTo>
                  <a:pt x="5484243" y="1910153"/>
                  <a:pt x="5427373" y="1927274"/>
                  <a:pt x="5427373" y="1927274"/>
                </a:cubicBezTo>
                <a:cubicBezTo>
                  <a:pt x="5413305" y="1936653"/>
                  <a:pt x="5398372" y="1944848"/>
                  <a:pt x="5385170" y="1955410"/>
                </a:cubicBezTo>
                <a:cubicBezTo>
                  <a:pt x="5374813" y="1963695"/>
                  <a:pt x="5368897" y="1977614"/>
                  <a:pt x="5357034" y="1983545"/>
                </a:cubicBezTo>
                <a:cubicBezTo>
                  <a:pt x="5339741" y="1992191"/>
                  <a:pt x="5319521" y="1992924"/>
                  <a:pt x="5300764" y="1997613"/>
                </a:cubicBezTo>
                <a:cubicBezTo>
                  <a:pt x="5291385" y="2006991"/>
                  <a:pt x="5284748" y="2020361"/>
                  <a:pt x="5272628" y="2025748"/>
                </a:cubicBezTo>
                <a:cubicBezTo>
                  <a:pt x="5220053" y="2049114"/>
                  <a:pt x="5159379" y="2055128"/>
                  <a:pt x="5103816" y="2067951"/>
                </a:cubicBezTo>
                <a:cubicBezTo>
                  <a:pt x="5066138" y="2076646"/>
                  <a:pt x="5028788" y="2086708"/>
                  <a:pt x="4991274" y="2096087"/>
                </a:cubicBezTo>
                <a:cubicBezTo>
                  <a:pt x="4972517" y="2100776"/>
                  <a:pt x="4954308" y="2109082"/>
                  <a:pt x="4935004" y="2110154"/>
                </a:cubicBezTo>
                <a:lnTo>
                  <a:pt x="4681785" y="2124222"/>
                </a:lnTo>
                <a:cubicBezTo>
                  <a:pt x="4663762" y="2128728"/>
                  <a:pt x="4603488" y="2142268"/>
                  <a:pt x="4583311" y="2152357"/>
                </a:cubicBezTo>
                <a:cubicBezTo>
                  <a:pt x="4568189" y="2159918"/>
                  <a:pt x="4557743" y="2177469"/>
                  <a:pt x="4541108" y="2180493"/>
                </a:cubicBezTo>
                <a:cubicBezTo>
                  <a:pt x="4452966" y="2196519"/>
                  <a:pt x="4362917" y="2199250"/>
                  <a:pt x="4273822" y="2208628"/>
                </a:cubicBezTo>
                <a:cubicBezTo>
                  <a:pt x="4187150" y="2237519"/>
                  <a:pt x="4275396" y="2210900"/>
                  <a:pt x="4133145" y="2236763"/>
                </a:cubicBezTo>
                <a:cubicBezTo>
                  <a:pt x="4114123" y="2240222"/>
                  <a:pt x="4095833" y="2247039"/>
                  <a:pt x="4076874" y="2250831"/>
                </a:cubicBezTo>
                <a:cubicBezTo>
                  <a:pt x="4025465" y="2261113"/>
                  <a:pt x="3973711" y="2269588"/>
                  <a:pt x="3922130" y="2278967"/>
                </a:cubicBezTo>
                <a:cubicBezTo>
                  <a:pt x="3650155" y="2274278"/>
                  <a:pt x="3377930" y="2277440"/>
                  <a:pt x="3106204" y="2264899"/>
                </a:cubicBezTo>
                <a:cubicBezTo>
                  <a:pt x="3072102" y="2263325"/>
                  <a:pt x="3039952" y="2248041"/>
                  <a:pt x="3007730" y="2236763"/>
                </a:cubicBezTo>
                <a:cubicBezTo>
                  <a:pt x="2946083" y="2215187"/>
                  <a:pt x="2889275" y="2177163"/>
                  <a:pt x="2824850" y="2166425"/>
                </a:cubicBezTo>
                <a:cubicBezTo>
                  <a:pt x="2796715" y="2161736"/>
                  <a:pt x="2768004" y="2159706"/>
                  <a:pt x="2740444" y="2152357"/>
                </a:cubicBezTo>
                <a:cubicBezTo>
                  <a:pt x="2717187" y="2146155"/>
                  <a:pt x="2582873" y="2101707"/>
                  <a:pt x="2543496" y="2082019"/>
                </a:cubicBezTo>
                <a:cubicBezTo>
                  <a:pt x="2519040" y="2069791"/>
                  <a:pt x="2496344" y="2054308"/>
                  <a:pt x="2473157" y="2039816"/>
                </a:cubicBezTo>
                <a:cubicBezTo>
                  <a:pt x="2458820" y="2030855"/>
                  <a:pt x="2446076" y="2019241"/>
                  <a:pt x="2430954" y="2011680"/>
                </a:cubicBezTo>
                <a:cubicBezTo>
                  <a:pt x="2399012" y="1995709"/>
                  <a:pt x="2364992" y="1984255"/>
                  <a:pt x="2332481" y="1969477"/>
                </a:cubicBezTo>
                <a:cubicBezTo>
                  <a:pt x="2313390" y="1960799"/>
                  <a:pt x="2295374" y="1949859"/>
                  <a:pt x="2276210" y="1941342"/>
                </a:cubicBezTo>
                <a:cubicBezTo>
                  <a:pt x="2253134" y="1931086"/>
                  <a:pt x="2229516" y="1922074"/>
                  <a:pt x="2205871" y="1913207"/>
                </a:cubicBezTo>
                <a:cubicBezTo>
                  <a:pt x="2191986" y="1908000"/>
                  <a:pt x="2177219" y="1905162"/>
                  <a:pt x="2163668" y="1899139"/>
                </a:cubicBezTo>
                <a:cubicBezTo>
                  <a:pt x="2134923" y="1886363"/>
                  <a:pt x="2106760" y="1872213"/>
                  <a:pt x="2079262" y="1856936"/>
                </a:cubicBezTo>
                <a:cubicBezTo>
                  <a:pt x="2064482" y="1848725"/>
                  <a:pt x="2052599" y="1835460"/>
                  <a:pt x="2037059" y="1828800"/>
                </a:cubicBezTo>
                <a:cubicBezTo>
                  <a:pt x="2019288" y="1821184"/>
                  <a:pt x="1999545" y="1819422"/>
                  <a:pt x="1980788" y="1814733"/>
                </a:cubicBezTo>
                <a:cubicBezTo>
                  <a:pt x="1840111" y="1819422"/>
                  <a:pt x="1699512" y="1828800"/>
                  <a:pt x="1558757" y="1828800"/>
                </a:cubicBezTo>
                <a:cubicBezTo>
                  <a:pt x="961680" y="1828800"/>
                  <a:pt x="1004366" y="1828390"/>
                  <a:pt x="616222" y="1800665"/>
                </a:cubicBezTo>
                <a:cubicBezTo>
                  <a:pt x="406782" y="1730852"/>
                  <a:pt x="688967" y="1818028"/>
                  <a:pt x="391139" y="1758462"/>
                </a:cubicBezTo>
                <a:cubicBezTo>
                  <a:pt x="366377" y="1753510"/>
                  <a:pt x="344445" y="1739194"/>
                  <a:pt x="320801" y="1730327"/>
                </a:cubicBezTo>
                <a:cubicBezTo>
                  <a:pt x="306916" y="1725120"/>
                  <a:pt x="292903" y="1720161"/>
                  <a:pt x="278597" y="1716259"/>
                </a:cubicBezTo>
                <a:cubicBezTo>
                  <a:pt x="241291" y="1706085"/>
                  <a:pt x="166056" y="1688123"/>
                  <a:pt x="166056" y="1688123"/>
                </a:cubicBezTo>
                <a:cubicBezTo>
                  <a:pt x="161367" y="1650609"/>
                  <a:pt x="172959" y="1607038"/>
                  <a:pt x="151988" y="1575582"/>
                </a:cubicBezTo>
                <a:cubicBezTo>
                  <a:pt x="142610" y="1561514"/>
                  <a:pt x="121508" y="1613096"/>
                  <a:pt x="109785" y="1589650"/>
                </a:cubicBez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 flipH="1" flipV="1">
            <a:off x="1151620" y="4761148"/>
            <a:ext cx="792088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1403648" y="3573016"/>
            <a:ext cx="360040" cy="1224136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691680" y="4797152"/>
            <a:ext cx="360040" cy="1224136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rot="5400000" flipH="1" flipV="1">
            <a:off x="1439652" y="5913276"/>
            <a:ext cx="792088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 flipH="1" flipV="1">
            <a:off x="2303748" y="5841268"/>
            <a:ext cx="792088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2555776" y="4725144"/>
            <a:ext cx="360040" cy="1224136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Picture 10" descr="F:\ФЛЕШКА\Гифы\атмосфера.files\nat2.files\sun_tu4a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0"/>
            <a:ext cx="2067000" cy="1837333"/>
          </a:xfrm>
          <a:prstGeom prst="rect">
            <a:avLst/>
          </a:prstGeom>
          <a:noFill/>
        </p:spPr>
      </p:pic>
      <p:pic>
        <p:nvPicPr>
          <p:cNvPr id="25605" name="Picture 5" descr="F:\ФЛЕШКА\Гифы\лягушки.files\water4.files\Frog_0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140968"/>
            <a:ext cx="1714500" cy="952500"/>
          </a:xfrm>
          <a:prstGeom prst="rect">
            <a:avLst/>
          </a:prstGeom>
          <a:noFill/>
        </p:spPr>
      </p:pic>
      <p:pic>
        <p:nvPicPr>
          <p:cNvPr id="25607" name="Picture 7" descr="F:\ФЛЕШКА\Гифы\лягушки.files\water4.files\Frog_0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4725144"/>
            <a:ext cx="1714500" cy="952500"/>
          </a:xfrm>
          <a:prstGeom prst="rect">
            <a:avLst/>
          </a:prstGeom>
          <a:noFill/>
        </p:spPr>
      </p:pic>
      <p:pic>
        <p:nvPicPr>
          <p:cNvPr id="25609" name="Picture 9" descr="F:\ФЛЕШКА\Гифы\лягушки.files\water4.files\Frog_0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5733256"/>
            <a:ext cx="1714500" cy="952500"/>
          </a:xfrm>
          <a:prstGeom prst="rect">
            <a:avLst/>
          </a:prstGeom>
          <a:noFill/>
        </p:spPr>
      </p:pic>
      <p:pic>
        <p:nvPicPr>
          <p:cNvPr id="25611" name="Picture 11" descr="F:\ФЛЕШКА\Гифы\бабочки.files\insects1.files\B_Fly27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2924944"/>
            <a:ext cx="2289791" cy="160285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Click="0" advTm="572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028" name="Picture 4" descr="F:\анимированные\анимашки\05c3505b9f657b4bcb77c2ba1654d85f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933056"/>
            <a:ext cx="1495425" cy="1905000"/>
          </a:xfrm>
          <a:prstGeom prst="rect">
            <a:avLst/>
          </a:prstGeom>
          <a:noFill/>
        </p:spPr>
      </p:pic>
      <p:pic>
        <p:nvPicPr>
          <p:cNvPr id="1032" name="Picture 8" descr="F:\анимированные\анимашки\a0c21635e47649ec5bd36f41b1ee249f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221088"/>
            <a:ext cx="1543050" cy="1743075"/>
          </a:xfrm>
          <a:prstGeom prst="rect">
            <a:avLst/>
          </a:prstGeom>
          <a:noFill/>
        </p:spPr>
      </p:pic>
      <p:pic>
        <p:nvPicPr>
          <p:cNvPr id="1034" name="Picture 10" descr="F:\анимированные\анимашки\b0991bc015f76c4a9de35b3bc9d5aab7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293096"/>
            <a:ext cx="1428750" cy="1495425"/>
          </a:xfrm>
          <a:prstGeom prst="rect">
            <a:avLst/>
          </a:prstGeom>
          <a:noFill/>
        </p:spPr>
      </p:pic>
      <p:pic>
        <p:nvPicPr>
          <p:cNvPr id="1036" name="Picture 12" descr="F:\ФЛЕШКА\Гифы\деревья.files\nat1.files\6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1628800"/>
            <a:ext cx="3528392" cy="4320480"/>
          </a:xfrm>
          <a:prstGeom prst="rect">
            <a:avLst/>
          </a:prstGeom>
          <a:noFill/>
        </p:spPr>
      </p:pic>
      <p:sp>
        <p:nvSpPr>
          <p:cNvPr id="15" name="Полилиния 14"/>
          <p:cNvSpPr/>
          <p:nvPr/>
        </p:nvSpPr>
        <p:spPr>
          <a:xfrm>
            <a:off x="-56271" y="5542671"/>
            <a:ext cx="9397851" cy="1622040"/>
          </a:xfrm>
          <a:custGeom>
            <a:avLst/>
            <a:gdLst>
              <a:gd name="connsiteX0" fmla="*/ 70339 w 9397851"/>
              <a:gd name="connsiteY0" fmla="*/ 154744 h 1622040"/>
              <a:gd name="connsiteX1" fmla="*/ 84406 w 9397851"/>
              <a:gd name="connsiteY1" fmla="*/ 801858 h 1622040"/>
              <a:gd name="connsiteX2" fmla="*/ 98474 w 9397851"/>
              <a:gd name="connsiteY2" fmla="*/ 900332 h 1622040"/>
              <a:gd name="connsiteX3" fmla="*/ 126609 w 9397851"/>
              <a:gd name="connsiteY3" fmla="*/ 1181686 h 1622040"/>
              <a:gd name="connsiteX4" fmla="*/ 140677 w 9397851"/>
              <a:gd name="connsiteY4" fmla="*/ 1308295 h 1622040"/>
              <a:gd name="connsiteX5" fmla="*/ 984739 w 9397851"/>
              <a:gd name="connsiteY5" fmla="*/ 1322363 h 1622040"/>
              <a:gd name="connsiteX6" fmla="*/ 1181686 w 9397851"/>
              <a:gd name="connsiteY6" fmla="*/ 1364566 h 1622040"/>
              <a:gd name="connsiteX7" fmla="*/ 4192173 w 9397851"/>
              <a:gd name="connsiteY7" fmla="*/ 1392701 h 1622040"/>
              <a:gd name="connsiteX8" fmla="*/ 6020973 w 9397851"/>
              <a:gd name="connsiteY8" fmla="*/ 1378634 h 1622040"/>
              <a:gd name="connsiteX9" fmla="*/ 6105379 w 9397851"/>
              <a:gd name="connsiteY9" fmla="*/ 1364566 h 1622040"/>
              <a:gd name="connsiteX10" fmla="*/ 6850966 w 9397851"/>
              <a:gd name="connsiteY10" fmla="*/ 1336431 h 1622040"/>
              <a:gd name="connsiteX11" fmla="*/ 7906043 w 9397851"/>
              <a:gd name="connsiteY11" fmla="*/ 1322363 h 1622040"/>
              <a:gd name="connsiteX12" fmla="*/ 8032653 w 9397851"/>
              <a:gd name="connsiteY12" fmla="*/ 1294227 h 1622040"/>
              <a:gd name="connsiteX13" fmla="*/ 8145194 w 9397851"/>
              <a:gd name="connsiteY13" fmla="*/ 1237957 h 1622040"/>
              <a:gd name="connsiteX14" fmla="*/ 8398413 w 9397851"/>
              <a:gd name="connsiteY14" fmla="*/ 1195754 h 1622040"/>
              <a:gd name="connsiteX15" fmla="*/ 8440616 w 9397851"/>
              <a:gd name="connsiteY15" fmla="*/ 1181686 h 1622040"/>
              <a:gd name="connsiteX16" fmla="*/ 8736037 w 9397851"/>
              <a:gd name="connsiteY16" fmla="*/ 1181686 h 1622040"/>
              <a:gd name="connsiteX17" fmla="*/ 8820443 w 9397851"/>
              <a:gd name="connsiteY17" fmla="*/ 1195754 h 1622040"/>
              <a:gd name="connsiteX18" fmla="*/ 8862646 w 9397851"/>
              <a:gd name="connsiteY18" fmla="*/ 1209821 h 1622040"/>
              <a:gd name="connsiteX19" fmla="*/ 8918917 w 9397851"/>
              <a:gd name="connsiteY19" fmla="*/ 1223889 h 1622040"/>
              <a:gd name="connsiteX20" fmla="*/ 9158068 w 9397851"/>
              <a:gd name="connsiteY20" fmla="*/ 1252024 h 1622040"/>
              <a:gd name="connsiteX21" fmla="*/ 9340948 w 9397851"/>
              <a:gd name="connsiteY21" fmla="*/ 1237957 h 1622040"/>
              <a:gd name="connsiteX22" fmla="*/ 9355016 w 9397851"/>
              <a:gd name="connsiteY22" fmla="*/ 1181686 h 1622040"/>
              <a:gd name="connsiteX23" fmla="*/ 9397219 w 9397851"/>
              <a:gd name="connsiteY23" fmla="*/ 1026941 h 1622040"/>
              <a:gd name="connsiteX24" fmla="*/ 9383151 w 9397851"/>
              <a:gd name="connsiteY24" fmla="*/ 773723 h 1622040"/>
              <a:gd name="connsiteX25" fmla="*/ 9369083 w 9397851"/>
              <a:gd name="connsiteY25" fmla="*/ 717452 h 1622040"/>
              <a:gd name="connsiteX26" fmla="*/ 9355016 w 9397851"/>
              <a:gd name="connsiteY26" fmla="*/ 675249 h 1622040"/>
              <a:gd name="connsiteX27" fmla="*/ 9298745 w 9397851"/>
              <a:gd name="connsiteY27" fmla="*/ 576775 h 1622040"/>
              <a:gd name="connsiteX28" fmla="*/ 9256542 w 9397851"/>
              <a:gd name="connsiteY28" fmla="*/ 520504 h 1622040"/>
              <a:gd name="connsiteX29" fmla="*/ 9186203 w 9397851"/>
              <a:gd name="connsiteY29" fmla="*/ 450166 h 1622040"/>
              <a:gd name="connsiteX30" fmla="*/ 9129933 w 9397851"/>
              <a:gd name="connsiteY30" fmla="*/ 379827 h 1622040"/>
              <a:gd name="connsiteX31" fmla="*/ 9087729 w 9397851"/>
              <a:gd name="connsiteY31" fmla="*/ 351692 h 1622040"/>
              <a:gd name="connsiteX32" fmla="*/ 9059594 w 9397851"/>
              <a:gd name="connsiteY32" fmla="*/ 309489 h 1622040"/>
              <a:gd name="connsiteX33" fmla="*/ 9017391 w 9397851"/>
              <a:gd name="connsiteY33" fmla="*/ 281354 h 1622040"/>
              <a:gd name="connsiteX34" fmla="*/ 8876714 w 9397851"/>
              <a:gd name="connsiteY34" fmla="*/ 225083 h 1622040"/>
              <a:gd name="connsiteX35" fmla="*/ 8750105 w 9397851"/>
              <a:gd name="connsiteY35" fmla="*/ 196947 h 1622040"/>
              <a:gd name="connsiteX36" fmla="*/ 8553157 w 9397851"/>
              <a:gd name="connsiteY36" fmla="*/ 168812 h 1622040"/>
              <a:gd name="connsiteX37" fmla="*/ 8454683 w 9397851"/>
              <a:gd name="connsiteY37" fmla="*/ 154744 h 1622040"/>
              <a:gd name="connsiteX38" fmla="*/ 7568419 w 9397851"/>
              <a:gd name="connsiteY38" fmla="*/ 168812 h 1622040"/>
              <a:gd name="connsiteX39" fmla="*/ 7512148 w 9397851"/>
              <a:gd name="connsiteY39" fmla="*/ 182880 h 1622040"/>
              <a:gd name="connsiteX40" fmla="*/ 7230794 w 9397851"/>
              <a:gd name="connsiteY40" fmla="*/ 211015 h 1622040"/>
              <a:gd name="connsiteX41" fmla="*/ 7019779 w 9397851"/>
              <a:gd name="connsiteY41" fmla="*/ 239151 h 1622040"/>
              <a:gd name="connsiteX42" fmla="*/ 6893169 w 9397851"/>
              <a:gd name="connsiteY42" fmla="*/ 253218 h 1622040"/>
              <a:gd name="connsiteX43" fmla="*/ 6822831 w 9397851"/>
              <a:gd name="connsiteY43" fmla="*/ 267286 h 1622040"/>
              <a:gd name="connsiteX44" fmla="*/ 5205046 w 9397851"/>
              <a:gd name="connsiteY44" fmla="*/ 281354 h 1622040"/>
              <a:gd name="connsiteX45" fmla="*/ 5036234 w 9397851"/>
              <a:gd name="connsiteY45" fmla="*/ 323557 h 1622040"/>
              <a:gd name="connsiteX46" fmla="*/ 4937760 w 9397851"/>
              <a:gd name="connsiteY46" fmla="*/ 337624 h 1622040"/>
              <a:gd name="connsiteX47" fmla="*/ 4825219 w 9397851"/>
              <a:gd name="connsiteY47" fmla="*/ 351692 h 1622040"/>
              <a:gd name="connsiteX48" fmla="*/ 4684542 w 9397851"/>
              <a:gd name="connsiteY48" fmla="*/ 379827 h 1622040"/>
              <a:gd name="connsiteX49" fmla="*/ 4600136 w 9397851"/>
              <a:gd name="connsiteY49" fmla="*/ 407963 h 1622040"/>
              <a:gd name="connsiteX50" fmla="*/ 4318782 w 9397851"/>
              <a:gd name="connsiteY50" fmla="*/ 393895 h 1622040"/>
              <a:gd name="connsiteX51" fmla="*/ 4276579 w 9397851"/>
              <a:gd name="connsiteY51" fmla="*/ 379827 h 1622040"/>
              <a:gd name="connsiteX52" fmla="*/ 4164037 w 9397851"/>
              <a:gd name="connsiteY52" fmla="*/ 351692 h 1622040"/>
              <a:gd name="connsiteX53" fmla="*/ 4107766 w 9397851"/>
              <a:gd name="connsiteY53" fmla="*/ 309489 h 1622040"/>
              <a:gd name="connsiteX54" fmla="*/ 4037428 w 9397851"/>
              <a:gd name="connsiteY54" fmla="*/ 295421 h 1622040"/>
              <a:gd name="connsiteX55" fmla="*/ 3981157 w 9397851"/>
              <a:gd name="connsiteY55" fmla="*/ 281354 h 1622040"/>
              <a:gd name="connsiteX56" fmla="*/ 3896751 w 9397851"/>
              <a:gd name="connsiteY56" fmla="*/ 267286 h 1622040"/>
              <a:gd name="connsiteX57" fmla="*/ 3826413 w 9397851"/>
              <a:gd name="connsiteY57" fmla="*/ 253218 h 1622040"/>
              <a:gd name="connsiteX58" fmla="*/ 3713871 w 9397851"/>
              <a:gd name="connsiteY58" fmla="*/ 211015 h 1622040"/>
              <a:gd name="connsiteX59" fmla="*/ 3657600 w 9397851"/>
              <a:gd name="connsiteY59" fmla="*/ 182880 h 1622040"/>
              <a:gd name="connsiteX60" fmla="*/ 3587262 w 9397851"/>
              <a:gd name="connsiteY60" fmla="*/ 168812 h 1622040"/>
              <a:gd name="connsiteX61" fmla="*/ 3545059 w 9397851"/>
              <a:gd name="connsiteY61" fmla="*/ 154744 h 1622040"/>
              <a:gd name="connsiteX62" fmla="*/ 3488788 w 9397851"/>
              <a:gd name="connsiteY62" fmla="*/ 140677 h 1622040"/>
              <a:gd name="connsiteX63" fmla="*/ 3404382 w 9397851"/>
              <a:gd name="connsiteY63" fmla="*/ 112541 h 1622040"/>
              <a:gd name="connsiteX64" fmla="*/ 3362179 w 9397851"/>
              <a:gd name="connsiteY64" fmla="*/ 98474 h 1622040"/>
              <a:gd name="connsiteX65" fmla="*/ 3263705 w 9397851"/>
              <a:gd name="connsiteY65" fmla="*/ 56271 h 1622040"/>
              <a:gd name="connsiteX66" fmla="*/ 3221502 w 9397851"/>
              <a:gd name="connsiteY66" fmla="*/ 28135 h 1622040"/>
              <a:gd name="connsiteX67" fmla="*/ 3137096 w 9397851"/>
              <a:gd name="connsiteY67" fmla="*/ 0 h 1622040"/>
              <a:gd name="connsiteX68" fmla="*/ 3010486 w 9397851"/>
              <a:gd name="connsiteY68" fmla="*/ 14067 h 1622040"/>
              <a:gd name="connsiteX69" fmla="*/ 2968283 w 9397851"/>
              <a:gd name="connsiteY69" fmla="*/ 28135 h 1622040"/>
              <a:gd name="connsiteX70" fmla="*/ 2869809 w 9397851"/>
              <a:gd name="connsiteY70" fmla="*/ 154744 h 1622040"/>
              <a:gd name="connsiteX71" fmla="*/ 2715065 w 9397851"/>
              <a:gd name="connsiteY71" fmla="*/ 253218 h 1622040"/>
              <a:gd name="connsiteX72" fmla="*/ 2644726 w 9397851"/>
              <a:gd name="connsiteY72" fmla="*/ 281354 h 1622040"/>
              <a:gd name="connsiteX73" fmla="*/ 1913206 w 9397851"/>
              <a:gd name="connsiteY73" fmla="*/ 309489 h 1622040"/>
              <a:gd name="connsiteX74" fmla="*/ 1519311 w 9397851"/>
              <a:gd name="connsiteY74" fmla="*/ 295421 h 1622040"/>
              <a:gd name="connsiteX75" fmla="*/ 1420837 w 9397851"/>
              <a:gd name="connsiteY75" fmla="*/ 267286 h 1622040"/>
              <a:gd name="connsiteX76" fmla="*/ 1378634 w 9397851"/>
              <a:gd name="connsiteY76" fmla="*/ 239151 h 1622040"/>
              <a:gd name="connsiteX77" fmla="*/ 1322363 w 9397851"/>
              <a:gd name="connsiteY77" fmla="*/ 225083 h 1622040"/>
              <a:gd name="connsiteX78" fmla="*/ 1237957 w 9397851"/>
              <a:gd name="connsiteY78" fmla="*/ 168812 h 1622040"/>
              <a:gd name="connsiteX79" fmla="*/ 1153551 w 9397851"/>
              <a:gd name="connsiteY79" fmla="*/ 140677 h 1622040"/>
              <a:gd name="connsiteX80" fmla="*/ 956603 w 9397851"/>
              <a:gd name="connsiteY80" fmla="*/ 154744 h 1622040"/>
              <a:gd name="connsiteX81" fmla="*/ 858129 w 9397851"/>
              <a:gd name="connsiteY81" fmla="*/ 182880 h 1622040"/>
              <a:gd name="connsiteX82" fmla="*/ 365760 w 9397851"/>
              <a:gd name="connsiteY82" fmla="*/ 168812 h 1622040"/>
              <a:gd name="connsiteX83" fmla="*/ 182880 w 9397851"/>
              <a:gd name="connsiteY83" fmla="*/ 154744 h 1622040"/>
              <a:gd name="connsiteX84" fmla="*/ 140677 w 9397851"/>
              <a:gd name="connsiteY84" fmla="*/ 140677 h 1622040"/>
              <a:gd name="connsiteX85" fmla="*/ 0 w 9397851"/>
              <a:gd name="connsiteY85" fmla="*/ 140677 h 162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9397851" h="1622040">
                <a:moveTo>
                  <a:pt x="70339" y="154744"/>
                </a:moveTo>
                <a:cubicBezTo>
                  <a:pt x="75028" y="370449"/>
                  <a:pt x="76270" y="586256"/>
                  <a:pt x="84406" y="801858"/>
                </a:cubicBezTo>
                <a:cubicBezTo>
                  <a:pt x="85656" y="834992"/>
                  <a:pt x="95003" y="867356"/>
                  <a:pt x="98474" y="900332"/>
                </a:cubicBezTo>
                <a:cubicBezTo>
                  <a:pt x="174445" y="1622040"/>
                  <a:pt x="66194" y="668155"/>
                  <a:pt x="126609" y="1181686"/>
                </a:cubicBezTo>
                <a:cubicBezTo>
                  <a:pt x="131570" y="1223858"/>
                  <a:pt x="98774" y="1301426"/>
                  <a:pt x="140677" y="1308295"/>
                </a:cubicBezTo>
                <a:cubicBezTo>
                  <a:pt x="418363" y="1353817"/>
                  <a:pt x="703385" y="1317674"/>
                  <a:pt x="984739" y="1322363"/>
                </a:cubicBezTo>
                <a:cubicBezTo>
                  <a:pt x="1051781" y="1344711"/>
                  <a:pt x="1100377" y="1363121"/>
                  <a:pt x="1181686" y="1364566"/>
                </a:cubicBezTo>
                <a:lnTo>
                  <a:pt x="4192173" y="1392701"/>
                </a:lnTo>
                <a:lnTo>
                  <a:pt x="6020973" y="1378634"/>
                </a:lnTo>
                <a:cubicBezTo>
                  <a:pt x="6049493" y="1378215"/>
                  <a:pt x="6076892" y="1366014"/>
                  <a:pt x="6105379" y="1364566"/>
                </a:cubicBezTo>
                <a:cubicBezTo>
                  <a:pt x="6353764" y="1351936"/>
                  <a:pt x="6602328" y="1342258"/>
                  <a:pt x="6850966" y="1336431"/>
                </a:cubicBezTo>
                <a:cubicBezTo>
                  <a:pt x="7202593" y="1328190"/>
                  <a:pt x="7554351" y="1327052"/>
                  <a:pt x="7906043" y="1322363"/>
                </a:cubicBezTo>
                <a:cubicBezTo>
                  <a:pt x="7938462" y="1316960"/>
                  <a:pt x="7998021" y="1311543"/>
                  <a:pt x="8032653" y="1294227"/>
                </a:cubicBezTo>
                <a:cubicBezTo>
                  <a:pt x="8108104" y="1256502"/>
                  <a:pt x="8040881" y="1265774"/>
                  <a:pt x="8145194" y="1237957"/>
                </a:cubicBezTo>
                <a:cubicBezTo>
                  <a:pt x="8239304" y="1212861"/>
                  <a:pt x="8304541" y="1207487"/>
                  <a:pt x="8398413" y="1195754"/>
                </a:cubicBezTo>
                <a:cubicBezTo>
                  <a:pt x="8412481" y="1191065"/>
                  <a:pt x="8425936" y="1183783"/>
                  <a:pt x="8440616" y="1181686"/>
                </a:cubicBezTo>
                <a:cubicBezTo>
                  <a:pt x="8583463" y="1161279"/>
                  <a:pt x="8597351" y="1164350"/>
                  <a:pt x="8736037" y="1181686"/>
                </a:cubicBezTo>
                <a:cubicBezTo>
                  <a:pt x="8764340" y="1185224"/>
                  <a:pt x="8792599" y="1189566"/>
                  <a:pt x="8820443" y="1195754"/>
                </a:cubicBezTo>
                <a:cubicBezTo>
                  <a:pt x="8834918" y="1198971"/>
                  <a:pt x="8848388" y="1205747"/>
                  <a:pt x="8862646" y="1209821"/>
                </a:cubicBezTo>
                <a:cubicBezTo>
                  <a:pt x="8881236" y="1215132"/>
                  <a:pt x="8899958" y="1220097"/>
                  <a:pt x="8918917" y="1223889"/>
                </a:cubicBezTo>
                <a:cubicBezTo>
                  <a:pt x="9013014" y="1242709"/>
                  <a:pt x="9050090" y="1242208"/>
                  <a:pt x="9158068" y="1252024"/>
                </a:cubicBezTo>
                <a:cubicBezTo>
                  <a:pt x="9219028" y="1247335"/>
                  <a:pt x="9283370" y="1258520"/>
                  <a:pt x="9340948" y="1237957"/>
                </a:cubicBezTo>
                <a:cubicBezTo>
                  <a:pt x="9359156" y="1231454"/>
                  <a:pt x="9349460" y="1200205"/>
                  <a:pt x="9355016" y="1181686"/>
                </a:cubicBezTo>
                <a:cubicBezTo>
                  <a:pt x="9397851" y="1038902"/>
                  <a:pt x="9371579" y="1155139"/>
                  <a:pt x="9397219" y="1026941"/>
                </a:cubicBezTo>
                <a:cubicBezTo>
                  <a:pt x="9392530" y="942535"/>
                  <a:pt x="9390805" y="857912"/>
                  <a:pt x="9383151" y="773723"/>
                </a:cubicBezTo>
                <a:cubicBezTo>
                  <a:pt x="9381401" y="754468"/>
                  <a:pt x="9374394" y="736042"/>
                  <a:pt x="9369083" y="717452"/>
                </a:cubicBezTo>
                <a:cubicBezTo>
                  <a:pt x="9365009" y="703194"/>
                  <a:pt x="9360857" y="688879"/>
                  <a:pt x="9355016" y="675249"/>
                </a:cubicBezTo>
                <a:cubicBezTo>
                  <a:pt x="9337355" y="634039"/>
                  <a:pt x="9323972" y="612093"/>
                  <a:pt x="9298745" y="576775"/>
                </a:cubicBezTo>
                <a:cubicBezTo>
                  <a:pt x="9285117" y="557696"/>
                  <a:pt x="9272119" y="538028"/>
                  <a:pt x="9256542" y="520504"/>
                </a:cubicBezTo>
                <a:cubicBezTo>
                  <a:pt x="9234513" y="495722"/>
                  <a:pt x="9204596" y="477755"/>
                  <a:pt x="9186203" y="450166"/>
                </a:cubicBezTo>
                <a:cubicBezTo>
                  <a:pt x="9165315" y="418833"/>
                  <a:pt x="9158567" y="402734"/>
                  <a:pt x="9129933" y="379827"/>
                </a:cubicBezTo>
                <a:cubicBezTo>
                  <a:pt x="9116730" y="369265"/>
                  <a:pt x="9101797" y="361070"/>
                  <a:pt x="9087729" y="351692"/>
                </a:cubicBezTo>
                <a:cubicBezTo>
                  <a:pt x="9078351" y="337624"/>
                  <a:pt x="9071549" y="321444"/>
                  <a:pt x="9059594" y="309489"/>
                </a:cubicBezTo>
                <a:cubicBezTo>
                  <a:pt x="9047639" y="297534"/>
                  <a:pt x="9032071" y="289742"/>
                  <a:pt x="9017391" y="281354"/>
                </a:cubicBezTo>
                <a:cubicBezTo>
                  <a:pt x="8965437" y="251666"/>
                  <a:pt x="8937397" y="243288"/>
                  <a:pt x="8876714" y="225083"/>
                </a:cubicBezTo>
                <a:cubicBezTo>
                  <a:pt x="8841977" y="214662"/>
                  <a:pt x="8784085" y="203125"/>
                  <a:pt x="8750105" y="196947"/>
                </a:cubicBezTo>
                <a:cubicBezTo>
                  <a:pt x="8648190" y="178417"/>
                  <a:pt x="8667781" y="184095"/>
                  <a:pt x="8553157" y="168812"/>
                </a:cubicBezTo>
                <a:lnTo>
                  <a:pt x="8454683" y="154744"/>
                </a:lnTo>
                <a:lnTo>
                  <a:pt x="7568419" y="168812"/>
                </a:lnTo>
                <a:cubicBezTo>
                  <a:pt x="7549093" y="169389"/>
                  <a:pt x="7531333" y="180482"/>
                  <a:pt x="7512148" y="182880"/>
                </a:cubicBezTo>
                <a:cubicBezTo>
                  <a:pt x="7418623" y="194571"/>
                  <a:pt x="7324579" y="201637"/>
                  <a:pt x="7230794" y="211015"/>
                </a:cubicBezTo>
                <a:cubicBezTo>
                  <a:pt x="7120341" y="238629"/>
                  <a:pt x="7204318" y="220697"/>
                  <a:pt x="7019779" y="239151"/>
                </a:cubicBezTo>
                <a:cubicBezTo>
                  <a:pt x="6977527" y="243376"/>
                  <a:pt x="6935205" y="247213"/>
                  <a:pt x="6893169" y="253218"/>
                </a:cubicBezTo>
                <a:cubicBezTo>
                  <a:pt x="6869499" y="256599"/>
                  <a:pt x="6846738" y="266888"/>
                  <a:pt x="6822831" y="267286"/>
                </a:cubicBezTo>
                <a:lnTo>
                  <a:pt x="5205046" y="281354"/>
                </a:lnTo>
                <a:cubicBezTo>
                  <a:pt x="5148775" y="295422"/>
                  <a:pt x="5093654" y="315355"/>
                  <a:pt x="5036234" y="323557"/>
                </a:cubicBezTo>
                <a:lnTo>
                  <a:pt x="4937760" y="337624"/>
                </a:lnTo>
                <a:cubicBezTo>
                  <a:pt x="4900286" y="342620"/>
                  <a:pt x="4862510" y="345477"/>
                  <a:pt x="4825219" y="351692"/>
                </a:cubicBezTo>
                <a:cubicBezTo>
                  <a:pt x="4778049" y="359554"/>
                  <a:pt x="4729909" y="364704"/>
                  <a:pt x="4684542" y="379827"/>
                </a:cubicBezTo>
                <a:lnTo>
                  <a:pt x="4600136" y="407963"/>
                </a:lnTo>
                <a:cubicBezTo>
                  <a:pt x="4506351" y="403274"/>
                  <a:pt x="4412331" y="402030"/>
                  <a:pt x="4318782" y="393895"/>
                </a:cubicBezTo>
                <a:cubicBezTo>
                  <a:pt x="4304009" y="392610"/>
                  <a:pt x="4290885" y="383729"/>
                  <a:pt x="4276579" y="379827"/>
                </a:cubicBezTo>
                <a:cubicBezTo>
                  <a:pt x="4239273" y="369653"/>
                  <a:pt x="4164037" y="351692"/>
                  <a:pt x="4164037" y="351692"/>
                </a:cubicBezTo>
                <a:cubicBezTo>
                  <a:pt x="4145280" y="337624"/>
                  <a:pt x="4129191" y="319011"/>
                  <a:pt x="4107766" y="309489"/>
                </a:cubicBezTo>
                <a:cubicBezTo>
                  <a:pt x="4085916" y="299778"/>
                  <a:pt x="4060769" y="300608"/>
                  <a:pt x="4037428" y="295421"/>
                </a:cubicBezTo>
                <a:cubicBezTo>
                  <a:pt x="4018554" y="291227"/>
                  <a:pt x="4000116" y="285146"/>
                  <a:pt x="3981157" y="281354"/>
                </a:cubicBezTo>
                <a:cubicBezTo>
                  <a:pt x="3953187" y="275760"/>
                  <a:pt x="3924814" y="272389"/>
                  <a:pt x="3896751" y="267286"/>
                </a:cubicBezTo>
                <a:cubicBezTo>
                  <a:pt x="3873226" y="263009"/>
                  <a:pt x="3849859" y="257907"/>
                  <a:pt x="3826413" y="253218"/>
                </a:cubicBezTo>
                <a:cubicBezTo>
                  <a:pt x="3669748" y="174887"/>
                  <a:pt x="3867102" y="268476"/>
                  <a:pt x="3713871" y="211015"/>
                </a:cubicBezTo>
                <a:cubicBezTo>
                  <a:pt x="3694235" y="203652"/>
                  <a:pt x="3677495" y="189512"/>
                  <a:pt x="3657600" y="182880"/>
                </a:cubicBezTo>
                <a:cubicBezTo>
                  <a:pt x="3634917" y="175319"/>
                  <a:pt x="3610458" y="174611"/>
                  <a:pt x="3587262" y="168812"/>
                </a:cubicBezTo>
                <a:cubicBezTo>
                  <a:pt x="3572876" y="165215"/>
                  <a:pt x="3559317" y="158818"/>
                  <a:pt x="3545059" y="154744"/>
                </a:cubicBezTo>
                <a:cubicBezTo>
                  <a:pt x="3526469" y="149433"/>
                  <a:pt x="3507307" y="146233"/>
                  <a:pt x="3488788" y="140677"/>
                </a:cubicBezTo>
                <a:cubicBezTo>
                  <a:pt x="3460381" y="132155"/>
                  <a:pt x="3432517" y="121919"/>
                  <a:pt x="3404382" y="112541"/>
                </a:cubicBezTo>
                <a:lnTo>
                  <a:pt x="3362179" y="98474"/>
                </a:lnTo>
                <a:cubicBezTo>
                  <a:pt x="3314837" y="82693"/>
                  <a:pt x="3312372" y="84081"/>
                  <a:pt x="3263705" y="56271"/>
                </a:cubicBezTo>
                <a:cubicBezTo>
                  <a:pt x="3249025" y="47883"/>
                  <a:pt x="3236952" y="35002"/>
                  <a:pt x="3221502" y="28135"/>
                </a:cubicBezTo>
                <a:cubicBezTo>
                  <a:pt x="3194401" y="16090"/>
                  <a:pt x="3137096" y="0"/>
                  <a:pt x="3137096" y="0"/>
                </a:cubicBezTo>
                <a:cubicBezTo>
                  <a:pt x="3094893" y="4689"/>
                  <a:pt x="3052371" y="7086"/>
                  <a:pt x="3010486" y="14067"/>
                </a:cubicBezTo>
                <a:cubicBezTo>
                  <a:pt x="2995859" y="16505"/>
                  <a:pt x="2980146" y="19238"/>
                  <a:pt x="2968283" y="28135"/>
                </a:cubicBezTo>
                <a:cubicBezTo>
                  <a:pt x="2832289" y="130132"/>
                  <a:pt x="2944920" y="58173"/>
                  <a:pt x="2869809" y="154744"/>
                </a:cubicBezTo>
                <a:cubicBezTo>
                  <a:pt x="2798201" y="246811"/>
                  <a:pt x="2813306" y="213921"/>
                  <a:pt x="2715065" y="253218"/>
                </a:cubicBezTo>
                <a:cubicBezTo>
                  <a:pt x="2691619" y="262597"/>
                  <a:pt x="2669917" y="279586"/>
                  <a:pt x="2644726" y="281354"/>
                </a:cubicBezTo>
                <a:cubicBezTo>
                  <a:pt x="2401304" y="298436"/>
                  <a:pt x="2157046" y="300111"/>
                  <a:pt x="1913206" y="309489"/>
                </a:cubicBezTo>
                <a:cubicBezTo>
                  <a:pt x="1781908" y="304800"/>
                  <a:pt x="1650437" y="303616"/>
                  <a:pt x="1519311" y="295421"/>
                </a:cubicBezTo>
                <a:cubicBezTo>
                  <a:pt x="1509005" y="294777"/>
                  <a:pt x="1435095" y="274415"/>
                  <a:pt x="1420837" y="267286"/>
                </a:cubicBezTo>
                <a:cubicBezTo>
                  <a:pt x="1405715" y="259725"/>
                  <a:pt x="1394174" y="245811"/>
                  <a:pt x="1378634" y="239151"/>
                </a:cubicBezTo>
                <a:cubicBezTo>
                  <a:pt x="1360863" y="231535"/>
                  <a:pt x="1341120" y="229772"/>
                  <a:pt x="1322363" y="225083"/>
                </a:cubicBezTo>
                <a:cubicBezTo>
                  <a:pt x="1294228" y="206326"/>
                  <a:pt x="1270036" y="179505"/>
                  <a:pt x="1237957" y="168812"/>
                </a:cubicBezTo>
                <a:lnTo>
                  <a:pt x="1153551" y="140677"/>
                </a:lnTo>
                <a:cubicBezTo>
                  <a:pt x="1087902" y="145366"/>
                  <a:pt x="1022017" y="147476"/>
                  <a:pt x="956603" y="154744"/>
                </a:cubicBezTo>
                <a:cubicBezTo>
                  <a:pt x="930110" y="157688"/>
                  <a:pt x="884802" y="173989"/>
                  <a:pt x="858129" y="182880"/>
                </a:cubicBezTo>
                <a:lnTo>
                  <a:pt x="365760" y="168812"/>
                </a:lnTo>
                <a:cubicBezTo>
                  <a:pt x="304673" y="166267"/>
                  <a:pt x="243548" y="162327"/>
                  <a:pt x="182880" y="154744"/>
                </a:cubicBezTo>
                <a:cubicBezTo>
                  <a:pt x="168166" y="152905"/>
                  <a:pt x="155462" y="141814"/>
                  <a:pt x="140677" y="140677"/>
                </a:cubicBezTo>
                <a:cubicBezTo>
                  <a:pt x="93923" y="137081"/>
                  <a:pt x="46892" y="140677"/>
                  <a:pt x="0" y="140677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8" name="Picture 14" descr="F:\ФЛЕШКА\Гифы\деревья.files\nat1.files\flower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6296" y="4077072"/>
            <a:ext cx="1404494" cy="1605136"/>
          </a:xfrm>
          <a:prstGeom prst="rect">
            <a:avLst/>
          </a:prstGeom>
          <a:noFill/>
        </p:spPr>
      </p:pic>
      <p:pic>
        <p:nvPicPr>
          <p:cNvPr id="1040" name="Picture 16" descr="F:\ФЛЕШКА\Гифы\деревья.files\nat1.files\flower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33818" y="4221088"/>
            <a:ext cx="1467501" cy="1677144"/>
          </a:xfrm>
          <a:prstGeom prst="rect">
            <a:avLst/>
          </a:prstGeom>
          <a:noFill/>
        </p:spPr>
      </p:pic>
      <p:sp>
        <p:nvSpPr>
          <p:cNvPr id="18" name="Полилиния 17"/>
          <p:cNvSpPr/>
          <p:nvPr/>
        </p:nvSpPr>
        <p:spPr>
          <a:xfrm>
            <a:off x="0" y="5589240"/>
            <a:ext cx="9397851" cy="1622040"/>
          </a:xfrm>
          <a:custGeom>
            <a:avLst/>
            <a:gdLst>
              <a:gd name="connsiteX0" fmla="*/ 70339 w 9397851"/>
              <a:gd name="connsiteY0" fmla="*/ 154744 h 1622040"/>
              <a:gd name="connsiteX1" fmla="*/ 84406 w 9397851"/>
              <a:gd name="connsiteY1" fmla="*/ 801858 h 1622040"/>
              <a:gd name="connsiteX2" fmla="*/ 98474 w 9397851"/>
              <a:gd name="connsiteY2" fmla="*/ 900332 h 1622040"/>
              <a:gd name="connsiteX3" fmla="*/ 126609 w 9397851"/>
              <a:gd name="connsiteY3" fmla="*/ 1181686 h 1622040"/>
              <a:gd name="connsiteX4" fmla="*/ 140677 w 9397851"/>
              <a:gd name="connsiteY4" fmla="*/ 1308295 h 1622040"/>
              <a:gd name="connsiteX5" fmla="*/ 984739 w 9397851"/>
              <a:gd name="connsiteY5" fmla="*/ 1322363 h 1622040"/>
              <a:gd name="connsiteX6" fmla="*/ 1181686 w 9397851"/>
              <a:gd name="connsiteY6" fmla="*/ 1364566 h 1622040"/>
              <a:gd name="connsiteX7" fmla="*/ 4192173 w 9397851"/>
              <a:gd name="connsiteY7" fmla="*/ 1392701 h 1622040"/>
              <a:gd name="connsiteX8" fmla="*/ 6020973 w 9397851"/>
              <a:gd name="connsiteY8" fmla="*/ 1378634 h 1622040"/>
              <a:gd name="connsiteX9" fmla="*/ 6105379 w 9397851"/>
              <a:gd name="connsiteY9" fmla="*/ 1364566 h 1622040"/>
              <a:gd name="connsiteX10" fmla="*/ 6850966 w 9397851"/>
              <a:gd name="connsiteY10" fmla="*/ 1336431 h 1622040"/>
              <a:gd name="connsiteX11" fmla="*/ 7906043 w 9397851"/>
              <a:gd name="connsiteY11" fmla="*/ 1322363 h 1622040"/>
              <a:gd name="connsiteX12" fmla="*/ 8032653 w 9397851"/>
              <a:gd name="connsiteY12" fmla="*/ 1294227 h 1622040"/>
              <a:gd name="connsiteX13" fmla="*/ 8145194 w 9397851"/>
              <a:gd name="connsiteY13" fmla="*/ 1237957 h 1622040"/>
              <a:gd name="connsiteX14" fmla="*/ 8398413 w 9397851"/>
              <a:gd name="connsiteY14" fmla="*/ 1195754 h 1622040"/>
              <a:gd name="connsiteX15" fmla="*/ 8440616 w 9397851"/>
              <a:gd name="connsiteY15" fmla="*/ 1181686 h 1622040"/>
              <a:gd name="connsiteX16" fmla="*/ 8736037 w 9397851"/>
              <a:gd name="connsiteY16" fmla="*/ 1181686 h 1622040"/>
              <a:gd name="connsiteX17" fmla="*/ 8820443 w 9397851"/>
              <a:gd name="connsiteY17" fmla="*/ 1195754 h 1622040"/>
              <a:gd name="connsiteX18" fmla="*/ 8862646 w 9397851"/>
              <a:gd name="connsiteY18" fmla="*/ 1209821 h 1622040"/>
              <a:gd name="connsiteX19" fmla="*/ 8918917 w 9397851"/>
              <a:gd name="connsiteY19" fmla="*/ 1223889 h 1622040"/>
              <a:gd name="connsiteX20" fmla="*/ 9158068 w 9397851"/>
              <a:gd name="connsiteY20" fmla="*/ 1252024 h 1622040"/>
              <a:gd name="connsiteX21" fmla="*/ 9340948 w 9397851"/>
              <a:gd name="connsiteY21" fmla="*/ 1237957 h 1622040"/>
              <a:gd name="connsiteX22" fmla="*/ 9355016 w 9397851"/>
              <a:gd name="connsiteY22" fmla="*/ 1181686 h 1622040"/>
              <a:gd name="connsiteX23" fmla="*/ 9397219 w 9397851"/>
              <a:gd name="connsiteY23" fmla="*/ 1026941 h 1622040"/>
              <a:gd name="connsiteX24" fmla="*/ 9383151 w 9397851"/>
              <a:gd name="connsiteY24" fmla="*/ 773723 h 1622040"/>
              <a:gd name="connsiteX25" fmla="*/ 9369083 w 9397851"/>
              <a:gd name="connsiteY25" fmla="*/ 717452 h 1622040"/>
              <a:gd name="connsiteX26" fmla="*/ 9355016 w 9397851"/>
              <a:gd name="connsiteY26" fmla="*/ 675249 h 1622040"/>
              <a:gd name="connsiteX27" fmla="*/ 9298745 w 9397851"/>
              <a:gd name="connsiteY27" fmla="*/ 576775 h 1622040"/>
              <a:gd name="connsiteX28" fmla="*/ 9256542 w 9397851"/>
              <a:gd name="connsiteY28" fmla="*/ 520504 h 1622040"/>
              <a:gd name="connsiteX29" fmla="*/ 9186203 w 9397851"/>
              <a:gd name="connsiteY29" fmla="*/ 450166 h 1622040"/>
              <a:gd name="connsiteX30" fmla="*/ 9129933 w 9397851"/>
              <a:gd name="connsiteY30" fmla="*/ 379827 h 1622040"/>
              <a:gd name="connsiteX31" fmla="*/ 9087729 w 9397851"/>
              <a:gd name="connsiteY31" fmla="*/ 351692 h 1622040"/>
              <a:gd name="connsiteX32" fmla="*/ 9059594 w 9397851"/>
              <a:gd name="connsiteY32" fmla="*/ 309489 h 1622040"/>
              <a:gd name="connsiteX33" fmla="*/ 9017391 w 9397851"/>
              <a:gd name="connsiteY33" fmla="*/ 281354 h 1622040"/>
              <a:gd name="connsiteX34" fmla="*/ 8876714 w 9397851"/>
              <a:gd name="connsiteY34" fmla="*/ 225083 h 1622040"/>
              <a:gd name="connsiteX35" fmla="*/ 8750105 w 9397851"/>
              <a:gd name="connsiteY35" fmla="*/ 196947 h 1622040"/>
              <a:gd name="connsiteX36" fmla="*/ 8553157 w 9397851"/>
              <a:gd name="connsiteY36" fmla="*/ 168812 h 1622040"/>
              <a:gd name="connsiteX37" fmla="*/ 8454683 w 9397851"/>
              <a:gd name="connsiteY37" fmla="*/ 154744 h 1622040"/>
              <a:gd name="connsiteX38" fmla="*/ 7568419 w 9397851"/>
              <a:gd name="connsiteY38" fmla="*/ 168812 h 1622040"/>
              <a:gd name="connsiteX39" fmla="*/ 7512148 w 9397851"/>
              <a:gd name="connsiteY39" fmla="*/ 182880 h 1622040"/>
              <a:gd name="connsiteX40" fmla="*/ 7230794 w 9397851"/>
              <a:gd name="connsiteY40" fmla="*/ 211015 h 1622040"/>
              <a:gd name="connsiteX41" fmla="*/ 7019779 w 9397851"/>
              <a:gd name="connsiteY41" fmla="*/ 239151 h 1622040"/>
              <a:gd name="connsiteX42" fmla="*/ 6893169 w 9397851"/>
              <a:gd name="connsiteY42" fmla="*/ 253218 h 1622040"/>
              <a:gd name="connsiteX43" fmla="*/ 6822831 w 9397851"/>
              <a:gd name="connsiteY43" fmla="*/ 267286 h 1622040"/>
              <a:gd name="connsiteX44" fmla="*/ 5205046 w 9397851"/>
              <a:gd name="connsiteY44" fmla="*/ 281354 h 1622040"/>
              <a:gd name="connsiteX45" fmla="*/ 5036234 w 9397851"/>
              <a:gd name="connsiteY45" fmla="*/ 323557 h 1622040"/>
              <a:gd name="connsiteX46" fmla="*/ 4937760 w 9397851"/>
              <a:gd name="connsiteY46" fmla="*/ 337624 h 1622040"/>
              <a:gd name="connsiteX47" fmla="*/ 4825219 w 9397851"/>
              <a:gd name="connsiteY47" fmla="*/ 351692 h 1622040"/>
              <a:gd name="connsiteX48" fmla="*/ 4684542 w 9397851"/>
              <a:gd name="connsiteY48" fmla="*/ 379827 h 1622040"/>
              <a:gd name="connsiteX49" fmla="*/ 4600136 w 9397851"/>
              <a:gd name="connsiteY49" fmla="*/ 407963 h 1622040"/>
              <a:gd name="connsiteX50" fmla="*/ 4318782 w 9397851"/>
              <a:gd name="connsiteY50" fmla="*/ 393895 h 1622040"/>
              <a:gd name="connsiteX51" fmla="*/ 4276579 w 9397851"/>
              <a:gd name="connsiteY51" fmla="*/ 379827 h 1622040"/>
              <a:gd name="connsiteX52" fmla="*/ 4164037 w 9397851"/>
              <a:gd name="connsiteY52" fmla="*/ 351692 h 1622040"/>
              <a:gd name="connsiteX53" fmla="*/ 4107766 w 9397851"/>
              <a:gd name="connsiteY53" fmla="*/ 309489 h 1622040"/>
              <a:gd name="connsiteX54" fmla="*/ 4037428 w 9397851"/>
              <a:gd name="connsiteY54" fmla="*/ 295421 h 1622040"/>
              <a:gd name="connsiteX55" fmla="*/ 3981157 w 9397851"/>
              <a:gd name="connsiteY55" fmla="*/ 281354 h 1622040"/>
              <a:gd name="connsiteX56" fmla="*/ 3896751 w 9397851"/>
              <a:gd name="connsiteY56" fmla="*/ 267286 h 1622040"/>
              <a:gd name="connsiteX57" fmla="*/ 3826413 w 9397851"/>
              <a:gd name="connsiteY57" fmla="*/ 253218 h 1622040"/>
              <a:gd name="connsiteX58" fmla="*/ 3713871 w 9397851"/>
              <a:gd name="connsiteY58" fmla="*/ 211015 h 1622040"/>
              <a:gd name="connsiteX59" fmla="*/ 3657600 w 9397851"/>
              <a:gd name="connsiteY59" fmla="*/ 182880 h 1622040"/>
              <a:gd name="connsiteX60" fmla="*/ 3587262 w 9397851"/>
              <a:gd name="connsiteY60" fmla="*/ 168812 h 1622040"/>
              <a:gd name="connsiteX61" fmla="*/ 3545059 w 9397851"/>
              <a:gd name="connsiteY61" fmla="*/ 154744 h 1622040"/>
              <a:gd name="connsiteX62" fmla="*/ 3488788 w 9397851"/>
              <a:gd name="connsiteY62" fmla="*/ 140677 h 1622040"/>
              <a:gd name="connsiteX63" fmla="*/ 3404382 w 9397851"/>
              <a:gd name="connsiteY63" fmla="*/ 112541 h 1622040"/>
              <a:gd name="connsiteX64" fmla="*/ 3362179 w 9397851"/>
              <a:gd name="connsiteY64" fmla="*/ 98474 h 1622040"/>
              <a:gd name="connsiteX65" fmla="*/ 3263705 w 9397851"/>
              <a:gd name="connsiteY65" fmla="*/ 56271 h 1622040"/>
              <a:gd name="connsiteX66" fmla="*/ 3221502 w 9397851"/>
              <a:gd name="connsiteY66" fmla="*/ 28135 h 1622040"/>
              <a:gd name="connsiteX67" fmla="*/ 3137096 w 9397851"/>
              <a:gd name="connsiteY67" fmla="*/ 0 h 1622040"/>
              <a:gd name="connsiteX68" fmla="*/ 3010486 w 9397851"/>
              <a:gd name="connsiteY68" fmla="*/ 14067 h 1622040"/>
              <a:gd name="connsiteX69" fmla="*/ 2968283 w 9397851"/>
              <a:gd name="connsiteY69" fmla="*/ 28135 h 1622040"/>
              <a:gd name="connsiteX70" fmla="*/ 2869809 w 9397851"/>
              <a:gd name="connsiteY70" fmla="*/ 154744 h 1622040"/>
              <a:gd name="connsiteX71" fmla="*/ 2715065 w 9397851"/>
              <a:gd name="connsiteY71" fmla="*/ 253218 h 1622040"/>
              <a:gd name="connsiteX72" fmla="*/ 2644726 w 9397851"/>
              <a:gd name="connsiteY72" fmla="*/ 281354 h 1622040"/>
              <a:gd name="connsiteX73" fmla="*/ 1913206 w 9397851"/>
              <a:gd name="connsiteY73" fmla="*/ 309489 h 1622040"/>
              <a:gd name="connsiteX74" fmla="*/ 1519311 w 9397851"/>
              <a:gd name="connsiteY74" fmla="*/ 295421 h 1622040"/>
              <a:gd name="connsiteX75" fmla="*/ 1420837 w 9397851"/>
              <a:gd name="connsiteY75" fmla="*/ 267286 h 1622040"/>
              <a:gd name="connsiteX76" fmla="*/ 1378634 w 9397851"/>
              <a:gd name="connsiteY76" fmla="*/ 239151 h 1622040"/>
              <a:gd name="connsiteX77" fmla="*/ 1322363 w 9397851"/>
              <a:gd name="connsiteY77" fmla="*/ 225083 h 1622040"/>
              <a:gd name="connsiteX78" fmla="*/ 1237957 w 9397851"/>
              <a:gd name="connsiteY78" fmla="*/ 168812 h 1622040"/>
              <a:gd name="connsiteX79" fmla="*/ 1153551 w 9397851"/>
              <a:gd name="connsiteY79" fmla="*/ 140677 h 1622040"/>
              <a:gd name="connsiteX80" fmla="*/ 956603 w 9397851"/>
              <a:gd name="connsiteY80" fmla="*/ 154744 h 1622040"/>
              <a:gd name="connsiteX81" fmla="*/ 858129 w 9397851"/>
              <a:gd name="connsiteY81" fmla="*/ 182880 h 1622040"/>
              <a:gd name="connsiteX82" fmla="*/ 365760 w 9397851"/>
              <a:gd name="connsiteY82" fmla="*/ 168812 h 1622040"/>
              <a:gd name="connsiteX83" fmla="*/ 182880 w 9397851"/>
              <a:gd name="connsiteY83" fmla="*/ 154744 h 1622040"/>
              <a:gd name="connsiteX84" fmla="*/ 140677 w 9397851"/>
              <a:gd name="connsiteY84" fmla="*/ 140677 h 1622040"/>
              <a:gd name="connsiteX85" fmla="*/ 0 w 9397851"/>
              <a:gd name="connsiteY85" fmla="*/ 140677 h 162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9397851" h="1622040">
                <a:moveTo>
                  <a:pt x="70339" y="154744"/>
                </a:moveTo>
                <a:cubicBezTo>
                  <a:pt x="75028" y="370449"/>
                  <a:pt x="76270" y="586256"/>
                  <a:pt x="84406" y="801858"/>
                </a:cubicBezTo>
                <a:cubicBezTo>
                  <a:pt x="85656" y="834992"/>
                  <a:pt x="95003" y="867356"/>
                  <a:pt x="98474" y="900332"/>
                </a:cubicBezTo>
                <a:cubicBezTo>
                  <a:pt x="174445" y="1622040"/>
                  <a:pt x="66194" y="668155"/>
                  <a:pt x="126609" y="1181686"/>
                </a:cubicBezTo>
                <a:cubicBezTo>
                  <a:pt x="131570" y="1223858"/>
                  <a:pt x="98774" y="1301426"/>
                  <a:pt x="140677" y="1308295"/>
                </a:cubicBezTo>
                <a:cubicBezTo>
                  <a:pt x="418363" y="1353817"/>
                  <a:pt x="703385" y="1317674"/>
                  <a:pt x="984739" y="1322363"/>
                </a:cubicBezTo>
                <a:cubicBezTo>
                  <a:pt x="1051781" y="1344711"/>
                  <a:pt x="1100377" y="1363121"/>
                  <a:pt x="1181686" y="1364566"/>
                </a:cubicBezTo>
                <a:lnTo>
                  <a:pt x="4192173" y="1392701"/>
                </a:lnTo>
                <a:lnTo>
                  <a:pt x="6020973" y="1378634"/>
                </a:lnTo>
                <a:cubicBezTo>
                  <a:pt x="6049493" y="1378215"/>
                  <a:pt x="6076892" y="1366014"/>
                  <a:pt x="6105379" y="1364566"/>
                </a:cubicBezTo>
                <a:cubicBezTo>
                  <a:pt x="6353764" y="1351936"/>
                  <a:pt x="6602328" y="1342258"/>
                  <a:pt x="6850966" y="1336431"/>
                </a:cubicBezTo>
                <a:cubicBezTo>
                  <a:pt x="7202593" y="1328190"/>
                  <a:pt x="7554351" y="1327052"/>
                  <a:pt x="7906043" y="1322363"/>
                </a:cubicBezTo>
                <a:cubicBezTo>
                  <a:pt x="7938462" y="1316960"/>
                  <a:pt x="7998021" y="1311543"/>
                  <a:pt x="8032653" y="1294227"/>
                </a:cubicBezTo>
                <a:cubicBezTo>
                  <a:pt x="8108104" y="1256502"/>
                  <a:pt x="8040881" y="1265774"/>
                  <a:pt x="8145194" y="1237957"/>
                </a:cubicBezTo>
                <a:cubicBezTo>
                  <a:pt x="8239304" y="1212861"/>
                  <a:pt x="8304541" y="1207487"/>
                  <a:pt x="8398413" y="1195754"/>
                </a:cubicBezTo>
                <a:cubicBezTo>
                  <a:pt x="8412481" y="1191065"/>
                  <a:pt x="8425936" y="1183783"/>
                  <a:pt x="8440616" y="1181686"/>
                </a:cubicBezTo>
                <a:cubicBezTo>
                  <a:pt x="8583463" y="1161279"/>
                  <a:pt x="8597351" y="1164350"/>
                  <a:pt x="8736037" y="1181686"/>
                </a:cubicBezTo>
                <a:cubicBezTo>
                  <a:pt x="8764340" y="1185224"/>
                  <a:pt x="8792599" y="1189566"/>
                  <a:pt x="8820443" y="1195754"/>
                </a:cubicBezTo>
                <a:cubicBezTo>
                  <a:pt x="8834918" y="1198971"/>
                  <a:pt x="8848388" y="1205747"/>
                  <a:pt x="8862646" y="1209821"/>
                </a:cubicBezTo>
                <a:cubicBezTo>
                  <a:pt x="8881236" y="1215132"/>
                  <a:pt x="8899958" y="1220097"/>
                  <a:pt x="8918917" y="1223889"/>
                </a:cubicBezTo>
                <a:cubicBezTo>
                  <a:pt x="9013014" y="1242709"/>
                  <a:pt x="9050090" y="1242208"/>
                  <a:pt x="9158068" y="1252024"/>
                </a:cubicBezTo>
                <a:cubicBezTo>
                  <a:pt x="9219028" y="1247335"/>
                  <a:pt x="9283370" y="1258520"/>
                  <a:pt x="9340948" y="1237957"/>
                </a:cubicBezTo>
                <a:cubicBezTo>
                  <a:pt x="9359156" y="1231454"/>
                  <a:pt x="9349460" y="1200205"/>
                  <a:pt x="9355016" y="1181686"/>
                </a:cubicBezTo>
                <a:cubicBezTo>
                  <a:pt x="9397851" y="1038902"/>
                  <a:pt x="9371579" y="1155139"/>
                  <a:pt x="9397219" y="1026941"/>
                </a:cubicBezTo>
                <a:cubicBezTo>
                  <a:pt x="9392530" y="942535"/>
                  <a:pt x="9390805" y="857912"/>
                  <a:pt x="9383151" y="773723"/>
                </a:cubicBezTo>
                <a:cubicBezTo>
                  <a:pt x="9381401" y="754468"/>
                  <a:pt x="9374394" y="736042"/>
                  <a:pt x="9369083" y="717452"/>
                </a:cubicBezTo>
                <a:cubicBezTo>
                  <a:pt x="9365009" y="703194"/>
                  <a:pt x="9360857" y="688879"/>
                  <a:pt x="9355016" y="675249"/>
                </a:cubicBezTo>
                <a:cubicBezTo>
                  <a:pt x="9337355" y="634039"/>
                  <a:pt x="9323972" y="612093"/>
                  <a:pt x="9298745" y="576775"/>
                </a:cubicBezTo>
                <a:cubicBezTo>
                  <a:pt x="9285117" y="557696"/>
                  <a:pt x="9272119" y="538028"/>
                  <a:pt x="9256542" y="520504"/>
                </a:cubicBezTo>
                <a:cubicBezTo>
                  <a:pt x="9234513" y="495722"/>
                  <a:pt x="9204596" y="477755"/>
                  <a:pt x="9186203" y="450166"/>
                </a:cubicBezTo>
                <a:cubicBezTo>
                  <a:pt x="9165315" y="418833"/>
                  <a:pt x="9158567" y="402734"/>
                  <a:pt x="9129933" y="379827"/>
                </a:cubicBezTo>
                <a:cubicBezTo>
                  <a:pt x="9116730" y="369265"/>
                  <a:pt x="9101797" y="361070"/>
                  <a:pt x="9087729" y="351692"/>
                </a:cubicBezTo>
                <a:cubicBezTo>
                  <a:pt x="9078351" y="337624"/>
                  <a:pt x="9071549" y="321444"/>
                  <a:pt x="9059594" y="309489"/>
                </a:cubicBezTo>
                <a:cubicBezTo>
                  <a:pt x="9047639" y="297534"/>
                  <a:pt x="9032071" y="289742"/>
                  <a:pt x="9017391" y="281354"/>
                </a:cubicBezTo>
                <a:cubicBezTo>
                  <a:pt x="8965437" y="251666"/>
                  <a:pt x="8937397" y="243288"/>
                  <a:pt x="8876714" y="225083"/>
                </a:cubicBezTo>
                <a:cubicBezTo>
                  <a:pt x="8841977" y="214662"/>
                  <a:pt x="8784085" y="203125"/>
                  <a:pt x="8750105" y="196947"/>
                </a:cubicBezTo>
                <a:cubicBezTo>
                  <a:pt x="8648190" y="178417"/>
                  <a:pt x="8667781" y="184095"/>
                  <a:pt x="8553157" y="168812"/>
                </a:cubicBezTo>
                <a:lnTo>
                  <a:pt x="8454683" y="154744"/>
                </a:lnTo>
                <a:lnTo>
                  <a:pt x="7568419" y="168812"/>
                </a:lnTo>
                <a:cubicBezTo>
                  <a:pt x="7549093" y="169389"/>
                  <a:pt x="7531333" y="180482"/>
                  <a:pt x="7512148" y="182880"/>
                </a:cubicBezTo>
                <a:cubicBezTo>
                  <a:pt x="7418623" y="194571"/>
                  <a:pt x="7324579" y="201637"/>
                  <a:pt x="7230794" y="211015"/>
                </a:cubicBezTo>
                <a:cubicBezTo>
                  <a:pt x="7120341" y="238629"/>
                  <a:pt x="7204318" y="220697"/>
                  <a:pt x="7019779" y="239151"/>
                </a:cubicBezTo>
                <a:cubicBezTo>
                  <a:pt x="6977527" y="243376"/>
                  <a:pt x="6935205" y="247213"/>
                  <a:pt x="6893169" y="253218"/>
                </a:cubicBezTo>
                <a:cubicBezTo>
                  <a:pt x="6869499" y="256599"/>
                  <a:pt x="6846738" y="266888"/>
                  <a:pt x="6822831" y="267286"/>
                </a:cubicBezTo>
                <a:lnTo>
                  <a:pt x="5205046" y="281354"/>
                </a:lnTo>
                <a:cubicBezTo>
                  <a:pt x="5148775" y="295422"/>
                  <a:pt x="5093654" y="315355"/>
                  <a:pt x="5036234" y="323557"/>
                </a:cubicBezTo>
                <a:lnTo>
                  <a:pt x="4937760" y="337624"/>
                </a:lnTo>
                <a:cubicBezTo>
                  <a:pt x="4900286" y="342620"/>
                  <a:pt x="4862510" y="345477"/>
                  <a:pt x="4825219" y="351692"/>
                </a:cubicBezTo>
                <a:cubicBezTo>
                  <a:pt x="4778049" y="359554"/>
                  <a:pt x="4729909" y="364704"/>
                  <a:pt x="4684542" y="379827"/>
                </a:cubicBezTo>
                <a:lnTo>
                  <a:pt x="4600136" y="407963"/>
                </a:lnTo>
                <a:cubicBezTo>
                  <a:pt x="4506351" y="403274"/>
                  <a:pt x="4412331" y="402030"/>
                  <a:pt x="4318782" y="393895"/>
                </a:cubicBezTo>
                <a:cubicBezTo>
                  <a:pt x="4304009" y="392610"/>
                  <a:pt x="4290885" y="383729"/>
                  <a:pt x="4276579" y="379827"/>
                </a:cubicBezTo>
                <a:cubicBezTo>
                  <a:pt x="4239273" y="369653"/>
                  <a:pt x="4164037" y="351692"/>
                  <a:pt x="4164037" y="351692"/>
                </a:cubicBezTo>
                <a:cubicBezTo>
                  <a:pt x="4145280" y="337624"/>
                  <a:pt x="4129191" y="319011"/>
                  <a:pt x="4107766" y="309489"/>
                </a:cubicBezTo>
                <a:cubicBezTo>
                  <a:pt x="4085916" y="299778"/>
                  <a:pt x="4060769" y="300608"/>
                  <a:pt x="4037428" y="295421"/>
                </a:cubicBezTo>
                <a:cubicBezTo>
                  <a:pt x="4018554" y="291227"/>
                  <a:pt x="4000116" y="285146"/>
                  <a:pt x="3981157" y="281354"/>
                </a:cubicBezTo>
                <a:cubicBezTo>
                  <a:pt x="3953187" y="275760"/>
                  <a:pt x="3924814" y="272389"/>
                  <a:pt x="3896751" y="267286"/>
                </a:cubicBezTo>
                <a:cubicBezTo>
                  <a:pt x="3873226" y="263009"/>
                  <a:pt x="3849859" y="257907"/>
                  <a:pt x="3826413" y="253218"/>
                </a:cubicBezTo>
                <a:cubicBezTo>
                  <a:pt x="3669748" y="174887"/>
                  <a:pt x="3867102" y="268476"/>
                  <a:pt x="3713871" y="211015"/>
                </a:cubicBezTo>
                <a:cubicBezTo>
                  <a:pt x="3694235" y="203652"/>
                  <a:pt x="3677495" y="189512"/>
                  <a:pt x="3657600" y="182880"/>
                </a:cubicBezTo>
                <a:cubicBezTo>
                  <a:pt x="3634917" y="175319"/>
                  <a:pt x="3610458" y="174611"/>
                  <a:pt x="3587262" y="168812"/>
                </a:cubicBezTo>
                <a:cubicBezTo>
                  <a:pt x="3572876" y="165215"/>
                  <a:pt x="3559317" y="158818"/>
                  <a:pt x="3545059" y="154744"/>
                </a:cubicBezTo>
                <a:cubicBezTo>
                  <a:pt x="3526469" y="149433"/>
                  <a:pt x="3507307" y="146233"/>
                  <a:pt x="3488788" y="140677"/>
                </a:cubicBezTo>
                <a:cubicBezTo>
                  <a:pt x="3460381" y="132155"/>
                  <a:pt x="3432517" y="121919"/>
                  <a:pt x="3404382" y="112541"/>
                </a:cubicBezTo>
                <a:lnTo>
                  <a:pt x="3362179" y="98474"/>
                </a:lnTo>
                <a:cubicBezTo>
                  <a:pt x="3314837" y="82693"/>
                  <a:pt x="3312372" y="84081"/>
                  <a:pt x="3263705" y="56271"/>
                </a:cubicBezTo>
                <a:cubicBezTo>
                  <a:pt x="3249025" y="47883"/>
                  <a:pt x="3236952" y="35002"/>
                  <a:pt x="3221502" y="28135"/>
                </a:cubicBezTo>
                <a:cubicBezTo>
                  <a:pt x="3194401" y="16090"/>
                  <a:pt x="3137096" y="0"/>
                  <a:pt x="3137096" y="0"/>
                </a:cubicBezTo>
                <a:cubicBezTo>
                  <a:pt x="3094893" y="4689"/>
                  <a:pt x="3052371" y="7086"/>
                  <a:pt x="3010486" y="14067"/>
                </a:cubicBezTo>
                <a:cubicBezTo>
                  <a:pt x="2995859" y="16505"/>
                  <a:pt x="2980146" y="19238"/>
                  <a:pt x="2968283" y="28135"/>
                </a:cubicBezTo>
                <a:cubicBezTo>
                  <a:pt x="2832289" y="130132"/>
                  <a:pt x="2944920" y="58173"/>
                  <a:pt x="2869809" y="154744"/>
                </a:cubicBezTo>
                <a:cubicBezTo>
                  <a:pt x="2798201" y="246811"/>
                  <a:pt x="2813306" y="213921"/>
                  <a:pt x="2715065" y="253218"/>
                </a:cubicBezTo>
                <a:cubicBezTo>
                  <a:pt x="2691619" y="262597"/>
                  <a:pt x="2669917" y="279586"/>
                  <a:pt x="2644726" y="281354"/>
                </a:cubicBezTo>
                <a:cubicBezTo>
                  <a:pt x="2401304" y="298436"/>
                  <a:pt x="2157046" y="300111"/>
                  <a:pt x="1913206" y="309489"/>
                </a:cubicBezTo>
                <a:cubicBezTo>
                  <a:pt x="1781908" y="304800"/>
                  <a:pt x="1650437" y="303616"/>
                  <a:pt x="1519311" y="295421"/>
                </a:cubicBezTo>
                <a:cubicBezTo>
                  <a:pt x="1509005" y="294777"/>
                  <a:pt x="1435095" y="274415"/>
                  <a:pt x="1420837" y="267286"/>
                </a:cubicBezTo>
                <a:cubicBezTo>
                  <a:pt x="1405715" y="259725"/>
                  <a:pt x="1394174" y="245811"/>
                  <a:pt x="1378634" y="239151"/>
                </a:cubicBezTo>
                <a:cubicBezTo>
                  <a:pt x="1360863" y="231535"/>
                  <a:pt x="1341120" y="229772"/>
                  <a:pt x="1322363" y="225083"/>
                </a:cubicBezTo>
                <a:cubicBezTo>
                  <a:pt x="1294228" y="206326"/>
                  <a:pt x="1270036" y="179505"/>
                  <a:pt x="1237957" y="168812"/>
                </a:cubicBezTo>
                <a:lnTo>
                  <a:pt x="1153551" y="140677"/>
                </a:lnTo>
                <a:cubicBezTo>
                  <a:pt x="1087902" y="145366"/>
                  <a:pt x="1022017" y="147476"/>
                  <a:pt x="956603" y="154744"/>
                </a:cubicBezTo>
                <a:cubicBezTo>
                  <a:pt x="930110" y="157688"/>
                  <a:pt x="884802" y="173989"/>
                  <a:pt x="858129" y="182880"/>
                </a:cubicBezTo>
                <a:lnTo>
                  <a:pt x="365760" y="168812"/>
                </a:lnTo>
                <a:cubicBezTo>
                  <a:pt x="304673" y="166267"/>
                  <a:pt x="243548" y="162327"/>
                  <a:pt x="182880" y="154744"/>
                </a:cubicBezTo>
                <a:cubicBezTo>
                  <a:pt x="168166" y="152905"/>
                  <a:pt x="155462" y="141814"/>
                  <a:pt x="140677" y="140677"/>
                </a:cubicBezTo>
                <a:cubicBezTo>
                  <a:pt x="93923" y="137081"/>
                  <a:pt x="46892" y="140677"/>
                  <a:pt x="0" y="140677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42" name="Picture 18" descr="F:\ФЛЕШКА\Гифы\атмосфера.files\nat2.files\sun_tu4a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5536" y="260648"/>
            <a:ext cx="1782198" cy="1584176"/>
          </a:xfrm>
          <a:prstGeom prst="rect">
            <a:avLst/>
          </a:prstGeom>
          <a:noFill/>
        </p:spPr>
      </p:pic>
      <p:pic>
        <p:nvPicPr>
          <p:cNvPr id="1044" name="Picture 20" descr="F:\ФЛЕШКА\Гифы\бабочки.files\insects1.files\B_Fly03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72200" y="404664"/>
            <a:ext cx="1890886" cy="2161013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Click="0" advTm="57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5.19889E-6 C -0.00261 -0.00994 -0.00243 -0.00277 0.00312 -0.01017 C 0.01146 -0.02127 4.44444E-6 -0.01156 0.01076 -0.02451 C 0.01771 -0.03283 0.02239 -0.03399 0.03073 -0.03677 C 0.04097 -0.03607 0.05139 -0.03584 0.06163 -0.03468 C 0.06962 -0.03376 0.07795 -0.02173 0.08611 -0.0185 C 0.08767 -0.01572 0.08889 -0.01271 0.0908 -0.01017 C 0.09462 -0.00508 0.09982 -0.00416 0.10468 -0.00208 C 0.12031 0.00486 0.1375 0.0081 0.15382 0.01041 C 0.16163 0.01273 0.16771 0.0192 0.17534 0.02267 C 0.23576 0.02013 0.21007 0.031 0.23698 0.00833 C 0.23906 0.00024 0.24305 -0.00208 0.24774 -0.00809 C 0.25642 -0.00739 0.26528 -0.00716 0.27396 -0.00601 C 0.28507 -0.00462 0.29705 0.00347 0.30781 0.00833 C 0.31215 0.01018 0.31701 0.00972 0.32153 0.01041 C 0.32934 0.01342 0.33663 0.01781 0.34462 0.02059 C 0.35104 0.02868 0.3526 0.02868 0.36163 0.02868 " pathEditMode="relative" ptsTypes="ffffffffffffffffA">
                                      <p:cBhvr>
                                        <p:cTn id="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5.28215E-6 C 0.00573 -0.00716 0.00955 -0.01063 0.01701 -0.01433 C 0.02014 -0.01572 0.02621 -0.01849 0.02621 -0.01849 C 0.04323 -0.01618 0.06024 -0.01271 0.07691 -0.00809 C 0.07847 -0.0067 0.07986 -0.00508 0.08159 -0.00415 C 0.08455 -0.00254 0.0908 5.28215E-6 0.0908 5.28215E-6 C 0.10503 -0.0023 0.11059 5.28215E-6 0.1184 -0.01641 C 0.14861 -0.01572 0.17899 -0.01572 0.2092 -0.01433 C 0.21719 -0.0141 0.22708 -0.00577 0.23541 -0.00415 C 0.24566 -0.00485 0.2559 -0.00439 0.26614 -0.006 C 0.2684 -0.00647 0.27014 -0.00924 0.27239 -0.01017 C 0.27743 -0.01202 0.28767 -0.01433 0.28767 -0.01433 C 0.30052 -0.01364 0.31337 -0.01387 0.32621 -0.01225 C 0.33212 -0.01155 0.33993 -0.006 0.34618 -0.00415 C 0.35729 0.00579 0.37187 0.00648 0.38472 0.00833 C 0.40642 0.01504 0.42916 0.01111 0.45087 0.00625 C 0.46059 0.00764 0.47048 0.00718 0.48003 0.01018 C 0.48194 0.01065 0.48177 0.01481 0.48316 0.01643 C 0.48837 0.02221 0.49722 0.02267 0.50312 0.0266 " pathEditMode="relative" ptsTypes="ffffffffffffffffffA">
                                      <p:cBhvr>
                                        <p:cTn id="8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4" name="Picture 2" descr="F:\анимированные\анимашки\7078aeb2f1b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501008"/>
            <a:ext cx="2228850" cy="2809875"/>
          </a:xfrm>
          <a:prstGeom prst="rect">
            <a:avLst/>
          </a:prstGeom>
          <a:noFill/>
        </p:spPr>
      </p:pic>
      <p:pic>
        <p:nvPicPr>
          <p:cNvPr id="6" name="Picture 2" descr="F:\ФЛЕШКА\Гифы\деревья.files\nat1.files\4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700808"/>
            <a:ext cx="4464496" cy="4392488"/>
          </a:xfrm>
          <a:prstGeom prst="rect">
            <a:avLst/>
          </a:prstGeom>
          <a:noFill/>
        </p:spPr>
      </p:pic>
      <p:pic>
        <p:nvPicPr>
          <p:cNvPr id="18436" name="Picture 4" descr="F:\ФЛЕШКА\Гифы\деревья.files\nat1.files\flower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4365104"/>
            <a:ext cx="1197471" cy="1368538"/>
          </a:xfrm>
          <a:prstGeom prst="rect">
            <a:avLst/>
          </a:prstGeom>
          <a:noFill/>
        </p:spPr>
      </p:pic>
      <p:sp>
        <p:nvSpPr>
          <p:cNvPr id="12" name="Полилиния 11"/>
          <p:cNvSpPr/>
          <p:nvPr/>
        </p:nvSpPr>
        <p:spPr>
          <a:xfrm>
            <a:off x="-112542" y="5165821"/>
            <a:ext cx="9312813" cy="1857537"/>
          </a:xfrm>
          <a:custGeom>
            <a:avLst/>
            <a:gdLst>
              <a:gd name="connsiteX0" fmla="*/ 154745 w 9312813"/>
              <a:gd name="connsiteY0" fmla="*/ 39225 h 1857537"/>
              <a:gd name="connsiteX1" fmla="*/ 365760 w 9312813"/>
              <a:gd name="connsiteY1" fmla="*/ 11090 h 1857537"/>
              <a:gd name="connsiteX2" fmla="*/ 464234 w 9312813"/>
              <a:gd name="connsiteY2" fmla="*/ 25157 h 1857537"/>
              <a:gd name="connsiteX3" fmla="*/ 492370 w 9312813"/>
              <a:gd name="connsiteY3" fmla="*/ 123631 h 1857537"/>
              <a:gd name="connsiteX4" fmla="*/ 506437 w 9312813"/>
              <a:gd name="connsiteY4" fmla="*/ 165834 h 1857537"/>
              <a:gd name="connsiteX5" fmla="*/ 576776 w 9312813"/>
              <a:gd name="connsiteY5" fmla="*/ 222105 h 1857537"/>
              <a:gd name="connsiteX6" fmla="*/ 675250 w 9312813"/>
              <a:gd name="connsiteY6" fmla="*/ 306511 h 1857537"/>
              <a:gd name="connsiteX7" fmla="*/ 745588 w 9312813"/>
              <a:gd name="connsiteY7" fmla="*/ 320579 h 1857537"/>
              <a:gd name="connsiteX8" fmla="*/ 787791 w 9312813"/>
              <a:gd name="connsiteY8" fmla="*/ 334647 h 1857537"/>
              <a:gd name="connsiteX9" fmla="*/ 858130 w 9312813"/>
              <a:gd name="connsiteY9" fmla="*/ 348714 h 1857537"/>
              <a:gd name="connsiteX10" fmla="*/ 1125416 w 9312813"/>
              <a:gd name="connsiteY10" fmla="*/ 334647 h 1857537"/>
              <a:gd name="connsiteX11" fmla="*/ 1209822 w 9312813"/>
              <a:gd name="connsiteY11" fmla="*/ 278376 h 1857537"/>
              <a:gd name="connsiteX12" fmla="*/ 1237957 w 9312813"/>
              <a:gd name="connsiteY12" fmla="*/ 236173 h 1857537"/>
              <a:gd name="connsiteX13" fmla="*/ 1266093 w 9312813"/>
              <a:gd name="connsiteY13" fmla="*/ 208037 h 1857537"/>
              <a:gd name="connsiteX14" fmla="*/ 1294228 w 9312813"/>
              <a:gd name="connsiteY14" fmla="*/ 165834 h 1857537"/>
              <a:gd name="connsiteX15" fmla="*/ 1364567 w 9312813"/>
              <a:gd name="connsiteY15" fmla="*/ 123631 h 1857537"/>
              <a:gd name="connsiteX16" fmla="*/ 1448973 w 9312813"/>
              <a:gd name="connsiteY16" fmla="*/ 67361 h 1857537"/>
              <a:gd name="connsiteX17" fmla="*/ 1491176 w 9312813"/>
              <a:gd name="connsiteY17" fmla="*/ 39225 h 1857537"/>
              <a:gd name="connsiteX18" fmla="*/ 1547447 w 9312813"/>
              <a:gd name="connsiteY18" fmla="*/ 95496 h 1857537"/>
              <a:gd name="connsiteX19" fmla="*/ 1603717 w 9312813"/>
              <a:gd name="connsiteY19" fmla="*/ 222105 h 1857537"/>
              <a:gd name="connsiteX20" fmla="*/ 1631853 w 9312813"/>
              <a:gd name="connsiteY20" fmla="*/ 250241 h 1857537"/>
              <a:gd name="connsiteX21" fmla="*/ 1659988 w 9312813"/>
              <a:gd name="connsiteY21" fmla="*/ 292444 h 1857537"/>
              <a:gd name="connsiteX22" fmla="*/ 1702191 w 9312813"/>
              <a:gd name="connsiteY22" fmla="*/ 320579 h 1857537"/>
              <a:gd name="connsiteX23" fmla="*/ 1786597 w 9312813"/>
              <a:gd name="connsiteY23" fmla="*/ 348714 h 1857537"/>
              <a:gd name="connsiteX24" fmla="*/ 1871004 w 9312813"/>
              <a:gd name="connsiteY24" fmla="*/ 390917 h 1857537"/>
              <a:gd name="connsiteX25" fmla="*/ 1913207 w 9312813"/>
              <a:gd name="connsiteY25" fmla="*/ 376850 h 1857537"/>
              <a:gd name="connsiteX26" fmla="*/ 1899139 w 9312813"/>
              <a:gd name="connsiteY26" fmla="*/ 236173 h 1857537"/>
              <a:gd name="connsiteX27" fmla="*/ 1856936 w 9312813"/>
              <a:gd name="connsiteY27" fmla="*/ 222105 h 1857537"/>
              <a:gd name="connsiteX28" fmla="*/ 1828800 w 9312813"/>
              <a:gd name="connsiteY28" fmla="*/ 193970 h 1857537"/>
              <a:gd name="connsiteX29" fmla="*/ 1871004 w 9312813"/>
              <a:gd name="connsiteY29" fmla="*/ 109564 h 1857537"/>
              <a:gd name="connsiteX30" fmla="*/ 2391508 w 9312813"/>
              <a:gd name="connsiteY30" fmla="*/ 123631 h 1857537"/>
              <a:gd name="connsiteX31" fmla="*/ 2518117 w 9312813"/>
              <a:gd name="connsiteY31" fmla="*/ 137699 h 1857537"/>
              <a:gd name="connsiteX32" fmla="*/ 2560320 w 9312813"/>
              <a:gd name="connsiteY32" fmla="*/ 151767 h 1857537"/>
              <a:gd name="connsiteX33" fmla="*/ 2630659 w 9312813"/>
              <a:gd name="connsiteY33" fmla="*/ 165834 h 1857537"/>
              <a:gd name="connsiteX34" fmla="*/ 2715065 w 9312813"/>
              <a:gd name="connsiteY34" fmla="*/ 193970 h 1857537"/>
              <a:gd name="connsiteX35" fmla="*/ 2757268 w 9312813"/>
              <a:gd name="connsiteY35" fmla="*/ 236173 h 1857537"/>
              <a:gd name="connsiteX36" fmla="*/ 2729133 w 9312813"/>
              <a:gd name="connsiteY36" fmla="*/ 433121 h 1857537"/>
              <a:gd name="connsiteX37" fmla="*/ 2700997 w 9312813"/>
              <a:gd name="connsiteY37" fmla="*/ 461256 h 1857537"/>
              <a:gd name="connsiteX38" fmla="*/ 2616591 w 9312813"/>
              <a:gd name="connsiteY38" fmla="*/ 503459 h 1857537"/>
              <a:gd name="connsiteX39" fmla="*/ 2532185 w 9312813"/>
              <a:gd name="connsiteY39" fmla="*/ 573797 h 1857537"/>
              <a:gd name="connsiteX40" fmla="*/ 2504050 w 9312813"/>
              <a:gd name="connsiteY40" fmla="*/ 616001 h 1857537"/>
              <a:gd name="connsiteX41" fmla="*/ 2391508 w 9312813"/>
              <a:gd name="connsiteY41" fmla="*/ 714474 h 1857537"/>
              <a:gd name="connsiteX42" fmla="*/ 2349305 w 9312813"/>
              <a:gd name="connsiteY42" fmla="*/ 770745 h 1857537"/>
              <a:gd name="connsiteX43" fmla="*/ 2321170 w 9312813"/>
              <a:gd name="connsiteY43" fmla="*/ 798881 h 1857537"/>
              <a:gd name="connsiteX44" fmla="*/ 2307102 w 9312813"/>
              <a:gd name="connsiteY44" fmla="*/ 841084 h 1857537"/>
              <a:gd name="connsiteX45" fmla="*/ 2278967 w 9312813"/>
              <a:gd name="connsiteY45" fmla="*/ 883287 h 1857537"/>
              <a:gd name="connsiteX46" fmla="*/ 2658794 w 9312813"/>
              <a:gd name="connsiteY46" fmla="*/ 883287 h 1857537"/>
              <a:gd name="connsiteX47" fmla="*/ 2715065 w 9312813"/>
              <a:gd name="connsiteY47" fmla="*/ 812948 h 1857537"/>
              <a:gd name="connsiteX48" fmla="*/ 2672862 w 9312813"/>
              <a:gd name="connsiteY48" fmla="*/ 798881 h 1857537"/>
              <a:gd name="connsiteX49" fmla="*/ 2602524 w 9312813"/>
              <a:gd name="connsiteY49" fmla="*/ 855151 h 1857537"/>
              <a:gd name="connsiteX50" fmla="*/ 2560320 w 9312813"/>
              <a:gd name="connsiteY50" fmla="*/ 869219 h 1857537"/>
              <a:gd name="connsiteX51" fmla="*/ 2489982 w 9312813"/>
              <a:gd name="connsiteY51" fmla="*/ 812948 h 1857537"/>
              <a:gd name="connsiteX52" fmla="*/ 2518117 w 9312813"/>
              <a:gd name="connsiteY52" fmla="*/ 770745 h 1857537"/>
              <a:gd name="connsiteX53" fmla="*/ 2658794 w 9312813"/>
              <a:gd name="connsiteY53" fmla="*/ 728542 h 1857537"/>
              <a:gd name="connsiteX54" fmla="*/ 2743200 w 9312813"/>
              <a:gd name="connsiteY54" fmla="*/ 700407 h 1857537"/>
              <a:gd name="connsiteX55" fmla="*/ 2799471 w 9312813"/>
              <a:gd name="connsiteY55" fmla="*/ 630068 h 1857537"/>
              <a:gd name="connsiteX56" fmla="*/ 2827607 w 9312813"/>
              <a:gd name="connsiteY56" fmla="*/ 601933 h 1857537"/>
              <a:gd name="connsiteX57" fmla="*/ 2869810 w 9312813"/>
              <a:gd name="connsiteY57" fmla="*/ 531594 h 1857537"/>
              <a:gd name="connsiteX58" fmla="*/ 2926080 w 9312813"/>
              <a:gd name="connsiteY58" fmla="*/ 447188 h 1857537"/>
              <a:gd name="connsiteX59" fmla="*/ 2954216 w 9312813"/>
              <a:gd name="connsiteY59" fmla="*/ 419053 h 1857537"/>
              <a:gd name="connsiteX60" fmla="*/ 2982351 w 9312813"/>
              <a:gd name="connsiteY60" fmla="*/ 376850 h 1857537"/>
              <a:gd name="connsiteX61" fmla="*/ 3024554 w 9312813"/>
              <a:gd name="connsiteY61" fmla="*/ 348714 h 1857537"/>
              <a:gd name="connsiteX62" fmla="*/ 3094893 w 9312813"/>
              <a:gd name="connsiteY62" fmla="*/ 278376 h 1857537"/>
              <a:gd name="connsiteX63" fmla="*/ 3137096 w 9312813"/>
              <a:gd name="connsiteY63" fmla="*/ 250241 h 1857537"/>
              <a:gd name="connsiteX64" fmla="*/ 3165231 w 9312813"/>
              <a:gd name="connsiteY64" fmla="*/ 222105 h 1857537"/>
              <a:gd name="connsiteX65" fmla="*/ 3319976 w 9312813"/>
              <a:gd name="connsiteY65" fmla="*/ 179902 h 1857537"/>
              <a:gd name="connsiteX66" fmla="*/ 3629465 w 9312813"/>
              <a:gd name="connsiteY66" fmla="*/ 193970 h 1857537"/>
              <a:gd name="connsiteX67" fmla="*/ 3601330 w 9312813"/>
              <a:gd name="connsiteY67" fmla="*/ 531594 h 1857537"/>
              <a:gd name="connsiteX68" fmla="*/ 3587262 w 9312813"/>
              <a:gd name="connsiteY68" fmla="*/ 573797 h 1857537"/>
              <a:gd name="connsiteX69" fmla="*/ 3601330 w 9312813"/>
              <a:gd name="connsiteY69" fmla="*/ 742610 h 1857537"/>
              <a:gd name="connsiteX70" fmla="*/ 3629465 w 9312813"/>
              <a:gd name="connsiteY70" fmla="*/ 714474 h 1857537"/>
              <a:gd name="connsiteX71" fmla="*/ 3713871 w 9312813"/>
              <a:gd name="connsiteY71" fmla="*/ 686339 h 1857537"/>
              <a:gd name="connsiteX72" fmla="*/ 3868616 w 9312813"/>
              <a:gd name="connsiteY72" fmla="*/ 714474 h 1857537"/>
              <a:gd name="connsiteX73" fmla="*/ 3924887 w 9312813"/>
              <a:gd name="connsiteY73" fmla="*/ 784813 h 1857537"/>
              <a:gd name="connsiteX74" fmla="*/ 4009293 w 9312813"/>
              <a:gd name="connsiteY74" fmla="*/ 841084 h 1857537"/>
              <a:gd name="connsiteX75" fmla="*/ 4121834 w 9312813"/>
              <a:gd name="connsiteY75" fmla="*/ 897354 h 1857537"/>
              <a:gd name="connsiteX76" fmla="*/ 4178105 w 9312813"/>
              <a:gd name="connsiteY76" fmla="*/ 883287 h 1857537"/>
              <a:gd name="connsiteX77" fmla="*/ 4220308 w 9312813"/>
              <a:gd name="connsiteY77" fmla="*/ 784813 h 1857537"/>
              <a:gd name="connsiteX78" fmla="*/ 4206240 w 9312813"/>
              <a:gd name="connsiteY78" fmla="*/ 714474 h 1857537"/>
              <a:gd name="connsiteX79" fmla="*/ 4121834 w 9312813"/>
              <a:gd name="connsiteY79" fmla="*/ 644136 h 1857537"/>
              <a:gd name="connsiteX80" fmla="*/ 4079631 w 9312813"/>
              <a:gd name="connsiteY80" fmla="*/ 616001 h 1857537"/>
              <a:gd name="connsiteX81" fmla="*/ 4051496 w 9312813"/>
              <a:gd name="connsiteY81" fmla="*/ 573797 h 1857537"/>
              <a:gd name="connsiteX82" fmla="*/ 4009293 w 9312813"/>
              <a:gd name="connsiteY82" fmla="*/ 433121 h 1857537"/>
              <a:gd name="connsiteX83" fmla="*/ 3953022 w 9312813"/>
              <a:gd name="connsiteY83" fmla="*/ 193970 h 1857537"/>
              <a:gd name="connsiteX84" fmla="*/ 3910819 w 9312813"/>
              <a:gd name="connsiteY84" fmla="*/ 165834 h 1857537"/>
              <a:gd name="connsiteX85" fmla="*/ 4501662 w 9312813"/>
              <a:gd name="connsiteY85" fmla="*/ 123631 h 1857537"/>
              <a:gd name="connsiteX86" fmla="*/ 4543865 w 9312813"/>
              <a:gd name="connsiteY86" fmla="*/ 109564 h 1857537"/>
              <a:gd name="connsiteX87" fmla="*/ 4853354 w 9312813"/>
              <a:gd name="connsiteY87" fmla="*/ 151767 h 1857537"/>
              <a:gd name="connsiteX88" fmla="*/ 4979964 w 9312813"/>
              <a:gd name="connsiteY88" fmla="*/ 208037 h 1857537"/>
              <a:gd name="connsiteX89" fmla="*/ 5008099 w 9312813"/>
              <a:gd name="connsiteY89" fmla="*/ 236173 h 1857537"/>
              <a:gd name="connsiteX90" fmla="*/ 5036234 w 9312813"/>
              <a:gd name="connsiteY90" fmla="*/ 320579 h 1857537"/>
              <a:gd name="connsiteX91" fmla="*/ 5050302 w 9312813"/>
              <a:gd name="connsiteY91" fmla="*/ 362782 h 1857537"/>
              <a:gd name="connsiteX92" fmla="*/ 5092505 w 9312813"/>
              <a:gd name="connsiteY92" fmla="*/ 404985 h 1857537"/>
              <a:gd name="connsiteX93" fmla="*/ 5120640 w 9312813"/>
              <a:gd name="connsiteY93" fmla="*/ 503459 h 1857537"/>
              <a:gd name="connsiteX94" fmla="*/ 5148776 w 9312813"/>
              <a:gd name="connsiteY94" fmla="*/ 587865 h 1857537"/>
              <a:gd name="connsiteX95" fmla="*/ 5162844 w 9312813"/>
              <a:gd name="connsiteY95" fmla="*/ 812948 h 1857537"/>
              <a:gd name="connsiteX96" fmla="*/ 5205047 w 9312813"/>
              <a:gd name="connsiteY96" fmla="*/ 841084 h 1857537"/>
              <a:gd name="connsiteX97" fmla="*/ 5219114 w 9312813"/>
              <a:gd name="connsiteY97" fmla="*/ 883287 h 1857537"/>
              <a:gd name="connsiteX98" fmla="*/ 5289453 w 9312813"/>
              <a:gd name="connsiteY98" fmla="*/ 939557 h 1857537"/>
              <a:gd name="connsiteX99" fmla="*/ 5317588 w 9312813"/>
              <a:gd name="connsiteY99" fmla="*/ 967693 h 1857537"/>
              <a:gd name="connsiteX100" fmla="*/ 5500468 w 9312813"/>
              <a:gd name="connsiteY100" fmla="*/ 981761 h 1857537"/>
              <a:gd name="connsiteX101" fmla="*/ 5598942 w 9312813"/>
              <a:gd name="connsiteY101" fmla="*/ 1009896 h 1857537"/>
              <a:gd name="connsiteX102" fmla="*/ 5880296 w 9312813"/>
              <a:gd name="connsiteY102" fmla="*/ 981761 h 1857537"/>
              <a:gd name="connsiteX103" fmla="*/ 6020973 w 9312813"/>
              <a:gd name="connsiteY103" fmla="*/ 925490 h 1857537"/>
              <a:gd name="connsiteX104" fmla="*/ 6105379 w 9312813"/>
              <a:gd name="connsiteY104" fmla="*/ 897354 h 1857537"/>
              <a:gd name="connsiteX105" fmla="*/ 6443004 w 9312813"/>
              <a:gd name="connsiteY105" fmla="*/ 883287 h 1857537"/>
              <a:gd name="connsiteX106" fmla="*/ 6499274 w 9312813"/>
              <a:gd name="connsiteY106" fmla="*/ 770745 h 1857537"/>
              <a:gd name="connsiteX107" fmla="*/ 6513342 w 9312813"/>
              <a:gd name="connsiteY107" fmla="*/ 728542 h 1857537"/>
              <a:gd name="connsiteX108" fmla="*/ 6555545 w 9312813"/>
              <a:gd name="connsiteY108" fmla="*/ 714474 h 1857537"/>
              <a:gd name="connsiteX109" fmla="*/ 6597748 w 9312813"/>
              <a:gd name="connsiteY109" fmla="*/ 686339 h 1857537"/>
              <a:gd name="connsiteX110" fmla="*/ 6752493 w 9312813"/>
              <a:gd name="connsiteY110" fmla="*/ 714474 h 1857537"/>
              <a:gd name="connsiteX111" fmla="*/ 7132320 w 9312813"/>
              <a:gd name="connsiteY111" fmla="*/ 686339 h 1857537"/>
              <a:gd name="connsiteX112" fmla="*/ 7244862 w 9312813"/>
              <a:gd name="connsiteY112" fmla="*/ 644136 h 1857537"/>
              <a:gd name="connsiteX113" fmla="*/ 7301133 w 9312813"/>
              <a:gd name="connsiteY113" fmla="*/ 616001 h 1857537"/>
              <a:gd name="connsiteX114" fmla="*/ 7343336 w 9312813"/>
              <a:gd name="connsiteY114" fmla="*/ 601933 h 1857537"/>
              <a:gd name="connsiteX115" fmla="*/ 7413674 w 9312813"/>
              <a:gd name="connsiteY115" fmla="*/ 559730 h 1857537"/>
              <a:gd name="connsiteX116" fmla="*/ 7455877 w 9312813"/>
              <a:gd name="connsiteY116" fmla="*/ 517527 h 1857537"/>
              <a:gd name="connsiteX117" fmla="*/ 7512148 w 9312813"/>
              <a:gd name="connsiteY117" fmla="*/ 489391 h 1857537"/>
              <a:gd name="connsiteX118" fmla="*/ 7582487 w 9312813"/>
              <a:gd name="connsiteY118" fmla="*/ 419053 h 1857537"/>
              <a:gd name="connsiteX119" fmla="*/ 7638757 w 9312813"/>
              <a:gd name="connsiteY119" fmla="*/ 362782 h 1857537"/>
              <a:gd name="connsiteX120" fmla="*/ 7680960 w 9312813"/>
              <a:gd name="connsiteY120" fmla="*/ 334647 h 1857537"/>
              <a:gd name="connsiteX121" fmla="*/ 7751299 w 9312813"/>
              <a:gd name="connsiteY121" fmla="*/ 278376 h 1857537"/>
              <a:gd name="connsiteX122" fmla="*/ 7821637 w 9312813"/>
              <a:gd name="connsiteY122" fmla="*/ 250241 h 1857537"/>
              <a:gd name="connsiteX123" fmla="*/ 7863840 w 9312813"/>
              <a:gd name="connsiteY123" fmla="*/ 208037 h 1857537"/>
              <a:gd name="connsiteX124" fmla="*/ 7976382 w 9312813"/>
              <a:gd name="connsiteY124" fmla="*/ 179902 h 1857537"/>
              <a:gd name="connsiteX125" fmla="*/ 8046720 w 9312813"/>
              <a:gd name="connsiteY125" fmla="*/ 137699 h 1857537"/>
              <a:gd name="connsiteX126" fmla="*/ 8215533 w 9312813"/>
              <a:gd name="connsiteY126" fmla="*/ 109564 h 1857537"/>
              <a:gd name="connsiteX127" fmla="*/ 8328074 w 9312813"/>
              <a:gd name="connsiteY127" fmla="*/ 95496 h 1857537"/>
              <a:gd name="connsiteX128" fmla="*/ 8412480 w 9312813"/>
              <a:gd name="connsiteY128" fmla="*/ 67361 h 1857537"/>
              <a:gd name="connsiteX129" fmla="*/ 8764173 w 9312813"/>
              <a:gd name="connsiteY129" fmla="*/ 95496 h 1857537"/>
              <a:gd name="connsiteX130" fmla="*/ 8890782 w 9312813"/>
              <a:gd name="connsiteY130" fmla="*/ 123631 h 1857537"/>
              <a:gd name="connsiteX131" fmla="*/ 9003324 w 9312813"/>
              <a:gd name="connsiteY131" fmla="*/ 151767 h 1857537"/>
              <a:gd name="connsiteX132" fmla="*/ 9087730 w 9312813"/>
              <a:gd name="connsiteY132" fmla="*/ 222105 h 1857537"/>
              <a:gd name="connsiteX133" fmla="*/ 9115865 w 9312813"/>
              <a:gd name="connsiteY133" fmla="*/ 306511 h 1857537"/>
              <a:gd name="connsiteX134" fmla="*/ 9172136 w 9312813"/>
              <a:gd name="connsiteY134" fmla="*/ 376850 h 1857537"/>
              <a:gd name="connsiteX135" fmla="*/ 9270610 w 9312813"/>
              <a:gd name="connsiteY135" fmla="*/ 503459 h 1857537"/>
              <a:gd name="connsiteX136" fmla="*/ 9312813 w 9312813"/>
              <a:gd name="connsiteY136" fmla="*/ 587865 h 1857537"/>
              <a:gd name="connsiteX137" fmla="*/ 9298745 w 9312813"/>
              <a:gd name="connsiteY137" fmla="*/ 728542 h 1857537"/>
              <a:gd name="connsiteX138" fmla="*/ 9256542 w 9312813"/>
              <a:gd name="connsiteY138" fmla="*/ 855151 h 1857537"/>
              <a:gd name="connsiteX139" fmla="*/ 9242474 w 9312813"/>
              <a:gd name="connsiteY139" fmla="*/ 897354 h 1857537"/>
              <a:gd name="connsiteX140" fmla="*/ 9214339 w 9312813"/>
              <a:gd name="connsiteY140" fmla="*/ 939557 h 1857537"/>
              <a:gd name="connsiteX141" fmla="*/ 9172136 w 9312813"/>
              <a:gd name="connsiteY141" fmla="*/ 1023964 h 1857537"/>
              <a:gd name="connsiteX142" fmla="*/ 9186204 w 9312813"/>
              <a:gd name="connsiteY142" fmla="*/ 1347521 h 1857537"/>
              <a:gd name="connsiteX143" fmla="*/ 9214339 w 9312813"/>
              <a:gd name="connsiteY143" fmla="*/ 1431927 h 1857537"/>
              <a:gd name="connsiteX144" fmla="*/ 9228407 w 9312813"/>
              <a:gd name="connsiteY144" fmla="*/ 1474130 h 1857537"/>
              <a:gd name="connsiteX145" fmla="*/ 9284677 w 9312813"/>
              <a:gd name="connsiteY145" fmla="*/ 1558536 h 1857537"/>
              <a:gd name="connsiteX146" fmla="*/ 9242474 w 9312813"/>
              <a:gd name="connsiteY146" fmla="*/ 1586671 h 1857537"/>
              <a:gd name="connsiteX147" fmla="*/ 9158068 w 9312813"/>
              <a:gd name="connsiteY147" fmla="*/ 1600739 h 1857537"/>
              <a:gd name="connsiteX148" fmla="*/ 8637564 w 9312813"/>
              <a:gd name="connsiteY148" fmla="*/ 1614807 h 1857537"/>
              <a:gd name="connsiteX149" fmla="*/ 8539090 w 9312813"/>
              <a:gd name="connsiteY149" fmla="*/ 1642942 h 1857537"/>
              <a:gd name="connsiteX150" fmla="*/ 8468751 w 9312813"/>
              <a:gd name="connsiteY150" fmla="*/ 1671077 h 1857537"/>
              <a:gd name="connsiteX151" fmla="*/ 7807570 w 9312813"/>
              <a:gd name="connsiteY151" fmla="*/ 1685145 h 1857537"/>
              <a:gd name="connsiteX152" fmla="*/ 7765367 w 9312813"/>
              <a:gd name="connsiteY152" fmla="*/ 1699213 h 1857537"/>
              <a:gd name="connsiteX153" fmla="*/ 6949440 w 9312813"/>
              <a:gd name="connsiteY153" fmla="*/ 1741416 h 1857537"/>
              <a:gd name="connsiteX154" fmla="*/ 6330462 w 9312813"/>
              <a:gd name="connsiteY154" fmla="*/ 1783619 h 1857537"/>
              <a:gd name="connsiteX155" fmla="*/ 6274191 w 9312813"/>
              <a:gd name="connsiteY155" fmla="*/ 1797687 h 1857537"/>
              <a:gd name="connsiteX156" fmla="*/ 6105379 w 9312813"/>
              <a:gd name="connsiteY156" fmla="*/ 1811754 h 1857537"/>
              <a:gd name="connsiteX157" fmla="*/ 5528604 w 9312813"/>
              <a:gd name="connsiteY157" fmla="*/ 1811754 h 1857537"/>
              <a:gd name="connsiteX158" fmla="*/ 5486400 w 9312813"/>
              <a:gd name="connsiteY158" fmla="*/ 1797687 h 1857537"/>
              <a:gd name="connsiteX159" fmla="*/ 5317588 w 9312813"/>
              <a:gd name="connsiteY159" fmla="*/ 1755484 h 1857537"/>
              <a:gd name="connsiteX160" fmla="*/ 5275385 w 9312813"/>
              <a:gd name="connsiteY160" fmla="*/ 1741416 h 1857537"/>
              <a:gd name="connsiteX161" fmla="*/ 5219114 w 9312813"/>
              <a:gd name="connsiteY161" fmla="*/ 1713281 h 1857537"/>
              <a:gd name="connsiteX162" fmla="*/ 5050302 w 9312813"/>
              <a:gd name="connsiteY162" fmla="*/ 1671077 h 1857537"/>
              <a:gd name="connsiteX163" fmla="*/ 4994031 w 9312813"/>
              <a:gd name="connsiteY163" fmla="*/ 1657010 h 1857537"/>
              <a:gd name="connsiteX164" fmla="*/ 4853354 w 9312813"/>
              <a:gd name="connsiteY164" fmla="*/ 1614807 h 1857537"/>
              <a:gd name="connsiteX165" fmla="*/ 4445391 w 9312813"/>
              <a:gd name="connsiteY165" fmla="*/ 1642942 h 1857537"/>
              <a:gd name="connsiteX166" fmla="*/ 4332850 w 9312813"/>
              <a:gd name="connsiteY166" fmla="*/ 1699213 h 1857537"/>
              <a:gd name="connsiteX167" fmla="*/ 4234376 w 9312813"/>
              <a:gd name="connsiteY167" fmla="*/ 1727348 h 1857537"/>
              <a:gd name="connsiteX168" fmla="*/ 2180493 w 9312813"/>
              <a:gd name="connsiteY168" fmla="*/ 1699213 h 1857537"/>
              <a:gd name="connsiteX169" fmla="*/ 1927274 w 9312813"/>
              <a:gd name="connsiteY169" fmla="*/ 1657010 h 1857537"/>
              <a:gd name="connsiteX170" fmla="*/ 1772530 w 9312813"/>
              <a:gd name="connsiteY170" fmla="*/ 1628874 h 1857537"/>
              <a:gd name="connsiteX171" fmla="*/ 1716259 w 9312813"/>
              <a:gd name="connsiteY171" fmla="*/ 1600739 h 1857537"/>
              <a:gd name="connsiteX172" fmla="*/ 1603717 w 9312813"/>
              <a:gd name="connsiteY172" fmla="*/ 1572604 h 1857537"/>
              <a:gd name="connsiteX173" fmla="*/ 1575582 w 9312813"/>
              <a:gd name="connsiteY173" fmla="*/ 1544468 h 1857537"/>
              <a:gd name="connsiteX174" fmla="*/ 1308296 w 9312813"/>
              <a:gd name="connsiteY174" fmla="*/ 1516333 h 1857537"/>
              <a:gd name="connsiteX175" fmla="*/ 1181687 w 9312813"/>
              <a:gd name="connsiteY175" fmla="*/ 1530401 h 1857537"/>
              <a:gd name="connsiteX176" fmla="*/ 1139484 w 9312813"/>
              <a:gd name="connsiteY176" fmla="*/ 1572604 h 1857537"/>
              <a:gd name="connsiteX177" fmla="*/ 1083213 w 9312813"/>
              <a:gd name="connsiteY177" fmla="*/ 1600739 h 1857537"/>
              <a:gd name="connsiteX178" fmla="*/ 1026942 w 9312813"/>
              <a:gd name="connsiteY178" fmla="*/ 1699213 h 1857537"/>
              <a:gd name="connsiteX179" fmla="*/ 984739 w 9312813"/>
              <a:gd name="connsiteY179" fmla="*/ 1755484 h 1857537"/>
              <a:gd name="connsiteX180" fmla="*/ 858130 w 9312813"/>
              <a:gd name="connsiteY180" fmla="*/ 1825822 h 1857537"/>
              <a:gd name="connsiteX181" fmla="*/ 801859 w 9312813"/>
              <a:gd name="connsiteY181" fmla="*/ 1839890 h 1857537"/>
              <a:gd name="connsiteX182" fmla="*/ 604911 w 9312813"/>
              <a:gd name="connsiteY182" fmla="*/ 1811754 h 1857537"/>
              <a:gd name="connsiteX183" fmla="*/ 520505 w 9312813"/>
              <a:gd name="connsiteY183" fmla="*/ 1769551 h 1857537"/>
              <a:gd name="connsiteX184" fmla="*/ 464234 w 9312813"/>
              <a:gd name="connsiteY184" fmla="*/ 1727348 h 1857537"/>
              <a:gd name="connsiteX185" fmla="*/ 337625 w 9312813"/>
              <a:gd name="connsiteY185" fmla="*/ 1685145 h 1857537"/>
              <a:gd name="connsiteX186" fmla="*/ 225084 w 9312813"/>
              <a:gd name="connsiteY186" fmla="*/ 1614807 h 1857537"/>
              <a:gd name="connsiteX187" fmla="*/ 168813 w 9312813"/>
              <a:gd name="connsiteY187" fmla="*/ 1544468 h 1857537"/>
              <a:gd name="connsiteX188" fmla="*/ 140677 w 9312813"/>
              <a:gd name="connsiteY188" fmla="*/ 1516333 h 1857537"/>
              <a:gd name="connsiteX189" fmla="*/ 112542 w 9312813"/>
              <a:gd name="connsiteY189" fmla="*/ 1431927 h 1857537"/>
              <a:gd name="connsiteX190" fmla="*/ 84407 w 9312813"/>
              <a:gd name="connsiteY190" fmla="*/ 1291250 h 1857537"/>
              <a:gd name="connsiteX191" fmla="*/ 70339 w 9312813"/>
              <a:gd name="connsiteY191" fmla="*/ 1080234 h 1857537"/>
              <a:gd name="connsiteX192" fmla="*/ 56271 w 9312813"/>
              <a:gd name="connsiteY192" fmla="*/ 1038031 h 1857537"/>
              <a:gd name="connsiteX193" fmla="*/ 42204 w 9312813"/>
              <a:gd name="connsiteY193" fmla="*/ 967693 h 1857537"/>
              <a:gd name="connsiteX194" fmla="*/ 0 w 9312813"/>
              <a:gd name="connsiteY194" fmla="*/ 841084 h 1857537"/>
              <a:gd name="connsiteX195" fmla="*/ 14068 w 9312813"/>
              <a:gd name="connsiteY195" fmla="*/ 433121 h 1857537"/>
              <a:gd name="connsiteX196" fmla="*/ 28136 w 9312813"/>
              <a:gd name="connsiteY196" fmla="*/ 390917 h 1857537"/>
              <a:gd name="connsiteX197" fmla="*/ 42204 w 9312813"/>
              <a:gd name="connsiteY197" fmla="*/ 278376 h 1857537"/>
              <a:gd name="connsiteX198" fmla="*/ 98474 w 9312813"/>
              <a:gd name="connsiteY198" fmla="*/ 264308 h 1857537"/>
              <a:gd name="connsiteX199" fmla="*/ 168813 w 9312813"/>
              <a:gd name="connsiteY199" fmla="*/ 222105 h 1857537"/>
              <a:gd name="connsiteX200" fmla="*/ 196948 w 9312813"/>
              <a:gd name="connsiteY200" fmla="*/ 193970 h 1857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9312813" h="1857537">
                <a:moveTo>
                  <a:pt x="154745" y="39225"/>
                </a:moveTo>
                <a:cubicBezTo>
                  <a:pt x="211648" y="29741"/>
                  <a:pt x="314100" y="11090"/>
                  <a:pt x="365760" y="11090"/>
                </a:cubicBezTo>
                <a:cubicBezTo>
                  <a:pt x="398918" y="11090"/>
                  <a:pt x="431409" y="20468"/>
                  <a:pt x="464234" y="25157"/>
                </a:cubicBezTo>
                <a:cubicBezTo>
                  <a:pt x="497960" y="126334"/>
                  <a:pt x="457047" y="0"/>
                  <a:pt x="492370" y="123631"/>
                </a:cubicBezTo>
                <a:cubicBezTo>
                  <a:pt x="496444" y="137889"/>
                  <a:pt x="498808" y="153119"/>
                  <a:pt x="506437" y="165834"/>
                </a:cubicBezTo>
                <a:cubicBezTo>
                  <a:pt x="523339" y="194004"/>
                  <a:pt x="553097" y="201809"/>
                  <a:pt x="576776" y="222105"/>
                </a:cubicBezTo>
                <a:cubicBezTo>
                  <a:pt x="604216" y="245625"/>
                  <a:pt x="636972" y="292157"/>
                  <a:pt x="675250" y="306511"/>
                </a:cubicBezTo>
                <a:cubicBezTo>
                  <a:pt x="697638" y="314907"/>
                  <a:pt x="722392" y="314780"/>
                  <a:pt x="745588" y="320579"/>
                </a:cubicBezTo>
                <a:cubicBezTo>
                  <a:pt x="759974" y="324176"/>
                  <a:pt x="773405" y="331051"/>
                  <a:pt x="787791" y="334647"/>
                </a:cubicBezTo>
                <a:cubicBezTo>
                  <a:pt x="810988" y="340446"/>
                  <a:pt x="834684" y="344025"/>
                  <a:pt x="858130" y="348714"/>
                </a:cubicBezTo>
                <a:cubicBezTo>
                  <a:pt x="947225" y="344025"/>
                  <a:pt x="1036564" y="342724"/>
                  <a:pt x="1125416" y="334647"/>
                </a:cubicBezTo>
                <a:cubicBezTo>
                  <a:pt x="1166060" y="330952"/>
                  <a:pt x="1184547" y="308707"/>
                  <a:pt x="1209822" y="278376"/>
                </a:cubicBezTo>
                <a:cubicBezTo>
                  <a:pt x="1220646" y="265388"/>
                  <a:pt x="1227395" y="249375"/>
                  <a:pt x="1237957" y="236173"/>
                </a:cubicBezTo>
                <a:cubicBezTo>
                  <a:pt x="1246243" y="225816"/>
                  <a:pt x="1257807" y="218394"/>
                  <a:pt x="1266093" y="208037"/>
                </a:cubicBezTo>
                <a:cubicBezTo>
                  <a:pt x="1276655" y="194835"/>
                  <a:pt x="1283666" y="179036"/>
                  <a:pt x="1294228" y="165834"/>
                </a:cubicBezTo>
                <a:cubicBezTo>
                  <a:pt x="1334624" y="115339"/>
                  <a:pt x="1307797" y="155170"/>
                  <a:pt x="1364567" y="123631"/>
                </a:cubicBezTo>
                <a:cubicBezTo>
                  <a:pt x="1394126" y="107209"/>
                  <a:pt x="1420838" y="86118"/>
                  <a:pt x="1448973" y="67361"/>
                </a:cubicBezTo>
                <a:lnTo>
                  <a:pt x="1491176" y="39225"/>
                </a:lnTo>
                <a:cubicBezTo>
                  <a:pt x="1509933" y="57982"/>
                  <a:pt x="1539059" y="70331"/>
                  <a:pt x="1547447" y="95496"/>
                </a:cubicBezTo>
                <a:cubicBezTo>
                  <a:pt x="1569755" y="162422"/>
                  <a:pt x="1565501" y="174335"/>
                  <a:pt x="1603717" y="222105"/>
                </a:cubicBezTo>
                <a:cubicBezTo>
                  <a:pt x="1612003" y="232462"/>
                  <a:pt x="1623567" y="239884"/>
                  <a:pt x="1631853" y="250241"/>
                </a:cubicBezTo>
                <a:cubicBezTo>
                  <a:pt x="1642415" y="263443"/>
                  <a:pt x="1648033" y="280489"/>
                  <a:pt x="1659988" y="292444"/>
                </a:cubicBezTo>
                <a:cubicBezTo>
                  <a:pt x="1671943" y="304399"/>
                  <a:pt x="1686741" y="313712"/>
                  <a:pt x="1702191" y="320579"/>
                </a:cubicBezTo>
                <a:cubicBezTo>
                  <a:pt x="1729292" y="332624"/>
                  <a:pt x="1786597" y="348714"/>
                  <a:pt x="1786597" y="348714"/>
                </a:cubicBezTo>
                <a:cubicBezTo>
                  <a:pt x="1807938" y="362941"/>
                  <a:pt x="1841879" y="390917"/>
                  <a:pt x="1871004" y="390917"/>
                </a:cubicBezTo>
                <a:cubicBezTo>
                  <a:pt x="1885833" y="390917"/>
                  <a:pt x="1899139" y="381539"/>
                  <a:pt x="1913207" y="376850"/>
                </a:cubicBezTo>
                <a:cubicBezTo>
                  <a:pt x="1908518" y="329958"/>
                  <a:pt x="1915244" y="280462"/>
                  <a:pt x="1899139" y="236173"/>
                </a:cubicBezTo>
                <a:cubicBezTo>
                  <a:pt x="1894071" y="222237"/>
                  <a:pt x="1869652" y="229734"/>
                  <a:pt x="1856936" y="222105"/>
                </a:cubicBezTo>
                <a:cubicBezTo>
                  <a:pt x="1845563" y="215281"/>
                  <a:pt x="1838179" y="203348"/>
                  <a:pt x="1828800" y="193970"/>
                </a:cubicBezTo>
                <a:cubicBezTo>
                  <a:pt x="1817662" y="149415"/>
                  <a:pt x="1788747" y="111570"/>
                  <a:pt x="1871004" y="109564"/>
                </a:cubicBezTo>
                <a:lnTo>
                  <a:pt x="2391508" y="123631"/>
                </a:lnTo>
                <a:cubicBezTo>
                  <a:pt x="2433711" y="128320"/>
                  <a:pt x="2476232" y="130718"/>
                  <a:pt x="2518117" y="137699"/>
                </a:cubicBezTo>
                <a:cubicBezTo>
                  <a:pt x="2532744" y="140137"/>
                  <a:pt x="2545934" y="148171"/>
                  <a:pt x="2560320" y="151767"/>
                </a:cubicBezTo>
                <a:cubicBezTo>
                  <a:pt x="2583517" y="157566"/>
                  <a:pt x="2607591" y="159543"/>
                  <a:pt x="2630659" y="165834"/>
                </a:cubicBezTo>
                <a:cubicBezTo>
                  <a:pt x="2659271" y="173637"/>
                  <a:pt x="2715065" y="193970"/>
                  <a:pt x="2715065" y="193970"/>
                </a:cubicBezTo>
                <a:cubicBezTo>
                  <a:pt x="2729133" y="208038"/>
                  <a:pt x="2754454" y="216478"/>
                  <a:pt x="2757268" y="236173"/>
                </a:cubicBezTo>
                <a:cubicBezTo>
                  <a:pt x="2757502" y="237808"/>
                  <a:pt x="2755099" y="389844"/>
                  <a:pt x="2729133" y="433121"/>
                </a:cubicBezTo>
                <a:cubicBezTo>
                  <a:pt x="2722309" y="444494"/>
                  <a:pt x="2712370" y="454432"/>
                  <a:pt x="2700997" y="461256"/>
                </a:cubicBezTo>
                <a:cubicBezTo>
                  <a:pt x="2610365" y="515635"/>
                  <a:pt x="2708062" y="427233"/>
                  <a:pt x="2616591" y="503459"/>
                </a:cubicBezTo>
                <a:cubicBezTo>
                  <a:pt x="2508275" y="593722"/>
                  <a:pt x="2636967" y="503943"/>
                  <a:pt x="2532185" y="573797"/>
                </a:cubicBezTo>
                <a:cubicBezTo>
                  <a:pt x="2522807" y="587865"/>
                  <a:pt x="2515184" y="603277"/>
                  <a:pt x="2504050" y="616001"/>
                </a:cubicBezTo>
                <a:cubicBezTo>
                  <a:pt x="2446446" y="681834"/>
                  <a:pt x="2448710" y="676340"/>
                  <a:pt x="2391508" y="714474"/>
                </a:cubicBezTo>
                <a:cubicBezTo>
                  <a:pt x="2377440" y="733231"/>
                  <a:pt x="2364315" y="752733"/>
                  <a:pt x="2349305" y="770745"/>
                </a:cubicBezTo>
                <a:cubicBezTo>
                  <a:pt x="2340814" y="780934"/>
                  <a:pt x="2327994" y="787508"/>
                  <a:pt x="2321170" y="798881"/>
                </a:cubicBezTo>
                <a:cubicBezTo>
                  <a:pt x="2313541" y="811597"/>
                  <a:pt x="2313734" y="827821"/>
                  <a:pt x="2307102" y="841084"/>
                </a:cubicBezTo>
                <a:cubicBezTo>
                  <a:pt x="2299541" y="856206"/>
                  <a:pt x="2288345" y="869219"/>
                  <a:pt x="2278967" y="883287"/>
                </a:cubicBezTo>
                <a:cubicBezTo>
                  <a:pt x="2434578" y="945531"/>
                  <a:pt x="2368895" y="931604"/>
                  <a:pt x="2658794" y="883287"/>
                </a:cubicBezTo>
                <a:cubicBezTo>
                  <a:pt x="2673829" y="880781"/>
                  <a:pt x="2711513" y="818276"/>
                  <a:pt x="2715065" y="812948"/>
                </a:cubicBezTo>
                <a:cubicBezTo>
                  <a:pt x="2700997" y="808259"/>
                  <a:pt x="2687691" y="798881"/>
                  <a:pt x="2672862" y="798881"/>
                </a:cubicBezTo>
                <a:cubicBezTo>
                  <a:pt x="2610981" y="798881"/>
                  <a:pt x="2643032" y="822744"/>
                  <a:pt x="2602524" y="855151"/>
                </a:cubicBezTo>
                <a:cubicBezTo>
                  <a:pt x="2590945" y="864415"/>
                  <a:pt x="2574388" y="864530"/>
                  <a:pt x="2560320" y="869219"/>
                </a:cubicBezTo>
                <a:cubicBezTo>
                  <a:pt x="2558186" y="867796"/>
                  <a:pt x="2489982" y="826313"/>
                  <a:pt x="2489982" y="812948"/>
                </a:cubicBezTo>
                <a:cubicBezTo>
                  <a:pt x="2489982" y="796041"/>
                  <a:pt x="2503780" y="779706"/>
                  <a:pt x="2518117" y="770745"/>
                </a:cubicBezTo>
                <a:cubicBezTo>
                  <a:pt x="2548720" y="751619"/>
                  <a:pt x="2620785" y="739945"/>
                  <a:pt x="2658794" y="728542"/>
                </a:cubicBezTo>
                <a:cubicBezTo>
                  <a:pt x="2687200" y="720020"/>
                  <a:pt x="2743200" y="700407"/>
                  <a:pt x="2743200" y="700407"/>
                </a:cubicBezTo>
                <a:cubicBezTo>
                  <a:pt x="2811139" y="632468"/>
                  <a:pt x="2728480" y="718805"/>
                  <a:pt x="2799471" y="630068"/>
                </a:cubicBezTo>
                <a:cubicBezTo>
                  <a:pt x="2807757" y="619711"/>
                  <a:pt x="2818228" y="611311"/>
                  <a:pt x="2827607" y="601933"/>
                </a:cubicBezTo>
                <a:cubicBezTo>
                  <a:pt x="2854503" y="521240"/>
                  <a:pt x="2823465" y="593388"/>
                  <a:pt x="2869810" y="531594"/>
                </a:cubicBezTo>
                <a:cubicBezTo>
                  <a:pt x="2890099" y="504542"/>
                  <a:pt x="2907323" y="475323"/>
                  <a:pt x="2926080" y="447188"/>
                </a:cubicBezTo>
                <a:cubicBezTo>
                  <a:pt x="2933437" y="436152"/>
                  <a:pt x="2945930" y="429410"/>
                  <a:pt x="2954216" y="419053"/>
                </a:cubicBezTo>
                <a:cubicBezTo>
                  <a:pt x="2964778" y="405851"/>
                  <a:pt x="2970396" y="388805"/>
                  <a:pt x="2982351" y="376850"/>
                </a:cubicBezTo>
                <a:cubicBezTo>
                  <a:pt x="2994306" y="364895"/>
                  <a:pt x="3011830" y="359848"/>
                  <a:pt x="3024554" y="348714"/>
                </a:cubicBezTo>
                <a:cubicBezTo>
                  <a:pt x="3049508" y="326879"/>
                  <a:pt x="3067304" y="296769"/>
                  <a:pt x="3094893" y="278376"/>
                </a:cubicBezTo>
                <a:cubicBezTo>
                  <a:pt x="3108961" y="268998"/>
                  <a:pt x="3123894" y="260803"/>
                  <a:pt x="3137096" y="250241"/>
                </a:cubicBezTo>
                <a:cubicBezTo>
                  <a:pt x="3147453" y="241955"/>
                  <a:pt x="3153368" y="228037"/>
                  <a:pt x="3165231" y="222105"/>
                </a:cubicBezTo>
                <a:cubicBezTo>
                  <a:pt x="3212824" y="198308"/>
                  <a:pt x="3268524" y="190192"/>
                  <a:pt x="3319976" y="179902"/>
                </a:cubicBezTo>
                <a:cubicBezTo>
                  <a:pt x="3423139" y="184591"/>
                  <a:pt x="3543540" y="136686"/>
                  <a:pt x="3629465" y="193970"/>
                </a:cubicBezTo>
                <a:cubicBezTo>
                  <a:pt x="3631509" y="195333"/>
                  <a:pt x="3603918" y="513478"/>
                  <a:pt x="3601330" y="531594"/>
                </a:cubicBezTo>
                <a:cubicBezTo>
                  <a:pt x="3599233" y="546274"/>
                  <a:pt x="3591951" y="559729"/>
                  <a:pt x="3587262" y="573797"/>
                </a:cubicBezTo>
                <a:cubicBezTo>
                  <a:pt x="3591951" y="630068"/>
                  <a:pt x="3585105" y="688525"/>
                  <a:pt x="3601330" y="742610"/>
                </a:cubicBezTo>
                <a:cubicBezTo>
                  <a:pt x="3605141" y="755314"/>
                  <a:pt x="3617602" y="720406"/>
                  <a:pt x="3629465" y="714474"/>
                </a:cubicBezTo>
                <a:cubicBezTo>
                  <a:pt x="3655991" y="701211"/>
                  <a:pt x="3713871" y="686339"/>
                  <a:pt x="3713871" y="686339"/>
                </a:cubicBezTo>
                <a:cubicBezTo>
                  <a:pt x="3729378" y="688277"/>
                  <a:pt x="3834378" y="693931"/>
                  <a:pt x="3868616" y="714474"/>
                </a:cubicBezTo>
                <a:cubicBezTo>
                  <a:pt x="3913665" y="741504"/>
                  <a:pt x="3883072" y="748225"/>
                  <a:pt x="3924887" y="784813"/>
                </a:cubicBezTo>
                <a:cubicBezTo>
                  <a:pt x="3950335" y="807080"/>
                  <a:pt x="3981158" y="822327"/>
                  <a:pt x="4009293" y="841084"/>
                </a:cubicBezTo>
                <a:cubicBezTo>
                  <a:pt x="4072505" y="883225"/>
                  <a:pt x="4035801" y="862941"/>
                  <a:pt x="4121834" y="897354"/>
                </a:cubicBezTo>
                <a:cubicBezTo>
                  <a:pt x="4140591" y="892665"/>
                  <a:pt x="4160812" y="891934"/>
                  <a:pt x="4178105" y="883287"/>
                </a:cubicBezTo>
                <a:cubicBezTo>
                  <a:pt x="4218142" y="863269"/>
                  <a:pt x="4212662" y="823042"/>
                  <a:pt x="4220308" y="784813"/>
                </a:cubicBezTo>
                <a:cubicBezTo>
                  <a:pt x="4215619" y="761367"/>
                  <a:pt x="4215951" y="736324"/>
                  <a:pt x="4206240" y="714474"/>
                </a:cubicBezTo>
                <a:cubicBezTo>
                  <a:pt x="4172203" y="637891"/>
                  <a:pt x="4175488" y="670963"/>
                  <a:pt x="4121834" y="644136"/>
                </a:cubicBezTo>
                <a:cubicBezTo>
                  <a:pt x="4106712" y="636575"/>
                  <a:pt x="4093699" y="625379"/>
                  <a:pt x="4079631" y="616001"/>
                </a:cubicBezTo>
                <a:cubicBezTo>
                  <a:pt x="4070253" y="601933"/>
                  <a:pt x="4058363" y="589247"/>
                  <a:pt x="4051496" y="573797"/>
                </a:cubicBezTo>
                <a:cubicBezTo>
                  <a:pt x="4031922" y="529755"/>
                  <a:pt x="4020985" y="479892"/>
                  <a:pt x="4009293" y="433121"/>
                </a:cubicBezTo>
                <a:cubicBezTo>
                  <a:pt x="3988111" y="94217"/>
                  <a:pt x="4067763" y="251340"/>
                  <a:pt x="3953022" y="193970"/>
                </a:cubicBezTo>
                <a:cubicBezTo>
                  <a:pt x="3937900" y="186409"/>
                  <a:pt x="3924887" y="175213"/>
                  <a:pt x="3910819" y="165834"/>
                </a:cubicBezTo>
                <a:cubicBezTo>
                  <a:pt x="4178101" y="99014"/>
                  <a:pt x="3984709" y="138836"/>
                  <a:pt x="4501662" y="123631"/>
                </a:cubicBezTo>
                <a:cubicBezTo>
                  <a:pt x="4515730" y="118942"/>
                  <a:pt x="4529084" y="108381"/>
                  <a:pt x="4543865" y="109564"/>
                </a:cubicBezTo>
                <a:cubicBezTo>
                  <a:pt x="4647651" y="117867"/>
                  <a:pt x="4853354" y="151767"/>
                  <a:pt x="4853354" y="151767"/>
                </a:cubicBezTo>
                <a:cubicBezTo>
                  <a:pt x="4920276" y="174074"/>
                  <a:pt x="4932195" y="169822"/>
                  <a:pt x="4979964" y="208037"/>
                </a:cubicBezTo>
                <a:cubicBezTo>
                  <a:pt x="4990321" y="216322"/>
                  <a:pt x="4998721" y="226794"/>
                  <a:pt x="5008099" y="236173"/>
                </a:cubicBezTo>
                <a:lnTo>
                  <a:pt x="5036234" y="320579"/>
                </a:lnTo>
                <a:cubicBezTo>
                  <a:pt x="5040923" y="334647"/>
                  <a:pt x="5039817" y="352297"/>
                  <a:pt x="5050302" y="362782"/>
                </a:cubicBezTo>
                <a:lnTo>
                  <a:pt x="5092505" y="404985"/>
                </a:lnTo>
                <a:cubicBezTo>
                  <a:pt x="5139783" y="546817"/>
                  <a:pt x="5067648" y="326817"/>
                  <a:pt x="5120640" y="503459"/>
                </a:cubicBezTo>
                <a:cubicBezTo>
                  <a:pt x="5129162" y="531866"/>
                  <a:pt x="5139397" y="559730"/>
                  <a:pt x="5148776" y="587865"/>
                </a:cubicBezTo>
                <a:cubicBezTo>
                  <a:pt x="5153465" y="662893"/>
                  <a:pt x="5146536" y="739564"/>
                  <a:pt x="5162844" y="812948"/>
                </a:cubicBezTo>
                <a:cubicBezTo>
                  <a:pt x="5166512" y="829453"/>
                  <a:pt x="5194485" y="827881"/>
                  <a:pt x="5205047" y="841084"/>
                </a:cubicBezTo>
                <a:cubicBezTo>
                  <a:pt x="5214310" y="852663"/>
                  <a:pt x="5211485" y="870572"/>
                  <a:pt x="5219114" y="883287"/>
                </a:cubicBezTo>
                <a:cubicBezTo>
                  <a:pt x="5234790" y="909414"/>
                  <a:pt x="5267337" y="921864"/>
                  <a:pt x="5289453" y="939557"/>
                </a:cubicBezTo>
                <a:cubicBezTo>
                  <a:pt x="5299810" y="947843"/>
                  <a:pt x="5304582" y="965092"/>
                  <a:pt x="5317588" y="967693"/>
                </a:cubicBezTo>
                <a:cubicBezTo>
                  <a:pt x="5377541" y="979684"/>
                  <a:pt x="5439508" y="977072"/>
                  <a:pt x="5500468" y="981761"/>
                </a:cubicBezTo>
                <a:cubicBezTo>
                  <a:pt x="5520368" y="988394"/>
                  <a:pt x="5581281" y="1009896"/>
                  <a:pt x="5598942" y="1009896"/>
                </a:cubicBezTo>
                <a:cubicBezTo>
                  <a:pt x="5634755" y="1009896"/>
                  <a:pt x="5834383" y="986862"/>
                  <a:pt x="5880296" y="981761"/>
                </a:cubicBezTo>
                <a:cubicBezTo>
                  <a:pt x="6160235" y="888446"/>
                  <a:pt x="5813980" y="1008287"/>
                  <a:pt x="6020973" y="925490"/>
                </a:cubicBezTo>
                <a:cubicBezTo>
                  <a:pt x="6048509" y="914476"/>
                  <a:pt x="6075747" y="898589"/>
                  <a:pt x="6105379" y="897354"/>
                </a:cubicBezTo>
                <a:lnTo>
                  <a:pt x="6443004" y="883287"/>
                </a:lnTo>
                <a:cubicBezTo>
                  <a:pt x="6475333" y="786298"/>
                  <a:pt x="6450169" y="819852"/>
                  <a:pt x="6499274" y="770745"/>
                </a:cubicBezTo>
                <a:cubicBezTo>
                  <a:pt x="6503963" y="756677"/>
                  <a:pt x="6502857" y="739027"/>
                  <a:pt x="6513342" y="728542"/>
                </a:cubicBezTo>
                <a:cubicBezTo>
                  <a:pt x="6523827" y="718057"/>
                  <a:pt x="6542282" y="721106"/>
                  <a:pt x="6555545" y="714474"/>
                </a:cubicBezTo>
                <a:cubicBezTo>
                  <a:pt x="6570667" y="706913"/>
                  <a:pt x="6583680" y="695717"/>
                  <a:pt x="6597748" y="686339"/>
                </a:cubicBezTo>
                <a:cubicBezTo>
                  <a:pt x="6649330" y="695717"/>
                  <a:pt x="6700090" y="712886"/>
                  <a:pt x="6752493" y="714474"/>
                </a:cubicBezTo>
                <a:cubicBezTo>
                  <a:pt x="6976210" y="721253"/>
                  <a:pt x="6986107" y="715582"/>
                  <a:pt x="7132320" y="686339"/>
                </a:cubicBezTo>
                <a:cubicBezTo>
                  <a:pt x="7288985" y="608008"/>
                  <a:pt x="7091631" y="701597"/>
                  <a:pt x="7244862" y="644136"/>
                </a:cubicBezTo>
                <a:cubicBezTo>
                  <a:pt x="7264498" y="636773"/>
                  <a:pt x="7281858" y="624262"/>
                  <a:pt x="7301133" y="616001"/>
                </a:cubicBezTo>
                <a:cubicBezTo>
                  <a:pt x="7314763" y="610160"/>
                  <a:pt x="7329268" y="606622"/>
                  <a:pt x="7343336" y="601933"/>
                </a:cubicBezTo>
                <a:cubicBezTo>
                  <a:pt x="7430953" y="514313"/>
                  <a:pt x="7304109" y="632773"/>
                  <a:pt x="7413674" y="559730"/>
                </a:cubicBezTo>
                <a:cubicBezTo>
                  <a:pt x="7430227" y="548695"/>
                  <a:pt x="7439688" y="529091"/>
                  <a:pt x="7455877" y="517527"/>
                </a:cubicBezTo>
                <a:cubicBezTo>
                  <a:pt x="7472942" y="505338"/>
                  <a:pt x="7495594" y="502266"/>
                  <a:pt x="7512148" y="489391"/>
                </a:cubicBezTo>
                <a:cubicBezTo>
                  <a:pt x="7538321" y="469034"/>
                  <a:pt x="7559041" y="442499"/>
                  <a:pt x="7582487" y="419053"/>
                </a:cubicBezTo>
                <a:cubicBezTo>
                  <a:pt x="7601244" y="400296"/>
                  <a:pt x="7616686" y="377496"/>
                  <a:pt x="7638757" y="362782"/>
                </a:cubicBezTo>
                <a:cubicBezTo>
                  <a:pt x="7652825" y="353404"/>
                  <a:pt x="7667758" y="345209"/>
                  <a:pt x="7680960" y="334647"/>
                </a:cubicBezTo>
                <a:cubicBezTo>
                  <a:pt x="7724577" y="299754"/>
                  <a:pt x="7693566" y="307242"/>
                  <a:pt x="7751299" y="278376"/>
                </a:cubicBezTo>
                <a:cubicBezTo>
                  <a:pt x="7773885" y="267083"/>
                  <a:pt x="7798191" y="259619"/>
                  <a:pt x="7821637" y="250241"/>
                </a:cubicBezTo>
                <a:cubicBezTo>
                  <a:pt x="7835705" y="236173"/>
                  <a:pt x="7847286" y="219073"/>
                  <a:pt x="7863840" y="208037"/>
                </a:cubicBezTo>
                <a:cubicBezTo>
                  <a:pt x="7882376" y="195680"/>
                  <a:pt x="7966242" y="181930"/>
                  <a:pt x="7976382" y="179902"/>
                </a:cubicBezTo>
                <a:cubicBezTo>
                  <a:pt x="7999828" y="165834"/>
                  <a:pt x="8022264" y="149927"/>
                  <a:pt x="8046720" y="137699"/>
                </a:cubicBezTo>
                <a:cubicBezTo>
                  <a:pt x="8094096" y="114011"/>
                  <a:pt x="8174728" y="114365"/>
                  <a:pt x="8215533" y="109564"/>
                </a:cubicBezTo>
                <a:lnTo>
                  <a:pt x="8328074" y="95496"/>
                </a:lnTo>
                <a:cubicBezTo>
                  <a:pt x="8356209" y="86118"/>
                  <a:pt x="8382845" y="68501"/>
                  <a:pt x="8412480" y="67361"/>
                </a:cubicBezTo>
                <a:cubicBezTo>
                  <a:pt x="8647786" y="58311"/>
                  <a:pt x="8619562" y="69203"/>
                  <a:pt x="8764173" y="95496"/>
                </a:cubicBezTo>
                <a:cubicBezTo>
                  <a:pt x="8968515" y="132650"/>
                  <a:pt x="8766772" y="89810"/>
                  <a:pt x="8890782" y="123631"/>
                </a:cubicBezTo>
                <a:cubicBezTo>
                  <a:pt x="8928088" y="133805"/>
                  <a:pt x="9003324" y="151767"/>
                  <a:pt x="9003324" y="151767"/>
                </a:cubicBezTo>
                <a:cubicBezTo>
                  <a:pt x="9029592" y="169279"/>
                  <a:pt x="9071801" y="193433"/>
                  <a:pt x="9087730" y="222105"/>
                </a:cubicBezTo>
                <a:cubicBezTo>
                  <a:pt x="9102133" y="248030"/>
                  <a:pt x="9099414" y="281835"/>
                  <a:pt x="9115865" y="306511"/>
                </a:cubicBezTo>
                <a:cubicBezTo>
                  <a:pt x="9151357" y="359750"/>
                  <a:pt x="9132045" y="336759"/>
                  <a:pt x="9172136" y="376850"/>
                </a:cubicBezTo>
                <a:cubicBezTo>
                  <a:pt x="9210576" y="492167"/>
                  <a:pt x="9144085" y="313669"/>
                  <a:pt x="9270610" y="503459"/>
                </a:cubicBezTo>
                <a:cubicBezTo>
                  <a:pt x="9306970" y="558000"/>
                  <a:pt x="9293398" y="529622"/>
                  <a:pt x="9312813" y="587865"/>
                </a:cubicBezTo>
                <a:cubicBezTo>
                  <a:pt x="9308124" y="634757"/>
                  <a:pt x="9307430" y="682223"/>
                  <a:pt x="9298745" y="728542"/>
                </a:cubicBezTo>
                <a:cubicBezTo>
                  <a:pt x="9298744" y="728550"/>
                  <a:pt x="9263577" y="834046"/>
                  <a:pt x="9256542" y="855151"/>
                </a:cubicBezTo>
                <a:cubicBezTo>
                  <a:pt x="9251853" y="869219"/>
                  <a:pt x="9250699" y="885016"/>
                  <a:pt x="9242474" y="897354"/>
                </a:cubicBezTo>
                <a:cubicBezTo>
                  <a:pt x="9233096" y="911422"/>
                  <a:pt x="9221900" y="924435"/>
                  <a:pt x="9214339" y="939557"/>
                </a:cubicBezTo>
                <a:cubicBezTo>
                  <a:pt x="9156097" y="1056043"/>
                  <a:pt x="9252766" y="903018"/>
                  <a:pt x="9172136" y="1023964"/>
                </a:cubicBezTo>
                <a:cubicBezTo>
                  <a:pt x="9176825" y="1131816"/>
                  <a:pt x="9175096" y="1240140"/>
                  <a:pt x="9186204" y="1347521"/>
                </a:cubicBezTo>
                <a:cubicBezTo>
                  <a:pt x="9189256" y="1377021"/>
                  <a:pt x="9204961" y="1403792"/>
                  <a:pt x="9214339" y="1431927"/>
                </a:cubicBezTo>
                <a:cubicBezTo>
                  <a:pt x="9219028" y="1445995"/>
                  <a:pt x="9220182" y="1461792"/>
                  <a:pt x="9228407" y="1474130"/>
                </a:cubicBezTo>
                <a:lnTo>
                  <a:pt x="9284677" y="1558536"/>
                </a:lnTo>
                <a:cubicBezTo>
                  <a:pt x="9270609" y="1567914"/>
                  <a:pt x="9258514" y="1581324"/>
                  <a:pt x="9242474" y="1586671"/>
                </a:cubicBezTo>
                <a:cubicBezTo>
                  <a:pt x="9215414" y="1595691"/>
                  <a:pt x="9186561" y="1599414"/>
                  <a:pt x="9158068" y="1600739"/>
                </a:cubicBezTo>
                <a:cubicBezTo>
                  <a:pt x="8984691" y="1608803"/>
                  <a:pt x="8811065" y="1610118"/>
                  <a:pt x="8637564" y="1614807"/>
                </a:cubicBezTo>
                <a:cubicBezTo>
                  <a:pt x="8604739" y="1624185"/>
                  <a:pt x="8571476" y="1632147"/>
                  <a:pt x="8539090" y="1642942"/>
                </a:cubicBezTo>
                <a:cubicBezTo>
                  <a:pt x="8515133" y="1650927"/>
                  <a:pt x="8493961" y="1669623"/>
                  <a:pt x="8468751" y="1671077"/>
                </a:cubicBezTo>
                <a:cubicBezTo>
                  <a:pt x="8248673" y="1683774"/>
                  <a:pt x="8027964" y="1680456"/>
                  <a:pt x="7807570" y="1685145"/>
                </a:cubicBezTo>
                <a:cubicBezTo>
                  <a:pt x="7793502" y="1689834"/>
                  <a:pt x="7780047" y="1697116"/>
                  <a:pt x="7765367" y="1699213"/>
                </a:cubicBezTo>
                <a:cubicBezTo>
                  <a:pt x="7444111" y="1745107"/>
                  <a:pt x="7335368" y="1731768"/>
                  <a:pt x="6949440" y="1741416"/>
                </a:cubicBezTo>
                <a:cubicBezTo>
                  <a:pt x="6704982" y="1802533"/>
                  <a:pt x="6970680" y="1739968"/>
                  <a:pt x="6330462" y="1783619"/>
                </a:cubicBezTo>
                <a:cubicBezTo>
                  <a:pt x="6311172" y="1784934"/>
                  <a:pt x="6293376" y="1795289"/>
                  <a:pt x="6274191" y="1797687"/>
                </a:cubicBezTo>
                <a:cubicBezTo>
                  <a:pt x="6218161" y="1804691"/>
                  <a:pt x="6161650" y="1807065"/>
                  <a:pt x="6105379" y="1811754"/>
                </a:cubicBezTo>
                <a:cubicBezTo>
                  <a:pt x="5876466" y="1857537"/>
                  <a:pt x="6009338" y="1836407"/>
                  <a:pt x="5528604" y="1811754"/>
                </a:cubicBezTo>
                <a:cubicBezTo>
                  <a:pt x="5513795" y="1810995"/>
                  <a:pt x="5500786" y="1801283"/>
                  <a:pt x="5486400" y="1797687"/>
                </a:cubicBezTo>
                <a:cubicBezTo>
                  <a:pt x="5303114" y="1751866"/>
                  <a:pt x="5552521" y="1825964"/>
                  <a:pt x="5317588" y="1755484"/>
                </a:cubicBezTo>
                <a:cubicBezTo>
                  <a:pt x="5303385" y="1751223"/>
                  <a:pt x="5289015" y="1747257"/>
                  <a:pt x="5275385" y="1741416"/>
                </a:cubicBezTo>
                <a:cubicBezTo>
                  <a:pt x="5256110" y="1733155"/>
                  <a:pt x="5239130" y="1719536"/>
                  <a:pt x="5219114" y="1713281"/>
                </a:cubicBezTo>
                <a:cubicBezTo>
                  <a:pt x="5163752" y="1695980"/>
                  <a:pt x="5106573" y="1685145"/>
                  <a:pt x="5050302" y="1671077"/>
                </a:cubicBezTo>
                <a:cubicBezTo>
                  <a:pt x="5031545" y="1666388"/>
                  <a:pt x="5012373" y="1663124"/>
                  <a:pt x="4994031" y="1657010"/>
                </a:cubicBezTo>
                <a:cubicBezTo>
                  <a:pt x="4919442" y="1632146"/>
                  <a:pt x="4966086" y="1647016"/>
                  <a:pt x="4853354" y="1614807"/>
                </a:cubicBezTo>
                <a:cubicBezTo>
                  <a:pt x="4717366" y="1624185"/>
                  <a:pt x="4579944" y="1621123"/>
                  <a:pt x="4445391" y="1642942"/>
                </a:cubicBezTo>
                <a:cubicBezTo>
                  <a:pt x="4403990" y="1649656"/>
                  <a:pt x="4373539" y="1689040"/>
                  <a:pt x="4332850" y="1699213"/>
                </a:cubicBezTo>
                <a:cubicBezTo>
                  <a:pt x="4262193" y="1716878"/>
                  <a:pt x="4294921" y="1707167"/>
                  <a:pt x="4234376" y="1727348"/>
                </a:cubicBezTo>
                <a:lnTo>
                  <a:pt x="2180493" y="1699213"/>
                </a:lnTo>
                <a:cubicBezTo>
                  <a:pt x="2035298" y="1695583"/>
                  <a:pt x="2027212" y="1679218"/>
                  <a:pt x="1927274" y="1657010"/>
                </a:cubicBezTo>
                <a:cubicBezTo>
                  <a:pt x="1868279" y="1643900"/>
                  <a:pt x="1833623" y="1639056"/>
                  <a:pt x="1772530" y="1628874"/>
                </a:cubicBezTo>
                <a:cubicBezTo>
                  <a:pt x="1753773" y="1619496"/>
                  <a:pt x="1735534" y="1609000"/>
                  <a:pt x="1716259" y="1600739"/>
                </a:cubicBezTo>
                <a:cubicBezTo>
                  <a:pt x="1678405" y="1584516"/>
                  <a:pt x="1645008" y="1580862"/>
                  <a:pt x="1603717" y="1572604"/>
                </a:cubicBezTo>
                <a:cubicBezTo>
                  <a:pt x="1594339" y="1563225"/>
                  <a:pt x="1588665" y="1546648"/>
                  <a:pt x="1575582" y="1544468"/>
                </a:cubicBezTo>
                <a:cubicBezTo>
                  <a:pt x="1185775" y="1479500"/>
                  <a:pt x="1451389" y="1564032"/>
                  <a:pt x="1308296" y="1516333"/>
                </a:cubicBezTo>
                <a:cubicBezTo>
                  <a:pt x="1266093" y="1521022"/>
                  <a:pt x="1221971" y="1516973"/>
                  <a:pt x="1181687" y="1530401"/>
                </a:cubicBezTo>
                <a:cubicBezTo>
                  <a:pt x="1162813" y="1536692"/>
                  <a:pt x="1155673" y="1561041"/>
                  <a:pt x="1139484" y="1572604"/>
                </a:cubicBezTo>
                <a:cubicBezTo>
                  <a:pt x="1122419" y="1584793"/>
                  <a:pt x="1101970" y="1591361"/>
                  <a:pt x="1083213" y="1600739"/>
                </a:cubicBezTo>
                <a:cubicBezTo>
                  <a:pt x="1055738" y="1655688"/>
                  <a:pt x="1060081" y="1652818"/>
                  <a:pt x="1026942" y="1699213"/>
                </a:cubicBezTo>
                <a:cubicBezTo>
                  <a:pt x="1013314" y="1718292"/>
                  <a:pt x="1002263" y="1739907"/>
                  <a:pt x="984739" y="1755484"/>
                </a:cubicBezTo>
                <a:cubicBezTo>
                  <a:pt x="937012" y="1797908"/>
                  <a:pt x="910916" y="1810740"/>
                  <a:pt x="858130" y="1825822"/>
                </a:cubicBezTo>
                <a:cubicBezTo>
                  <a:pt x="839540" y="1831134"/>
                  <a:pt x="820616" y="1835201"/>
                  <a:pt x="801859" y="1839890"/>
                </a:cubicBezTo>
                <a:cubicBezTo>
                  <a:pt x="777047" y="1837409"/>
                  <a:pt x="651473" y="1831709"/>
                  <a:pt x="604911" y="1811754"/>
                </a:cubicBezTo>
                <a:cubicBezTo>
                  <a:pt x="414007" y="1729938"/>
                  <a:pt x="698346" y="1828833"/>
                  <a:pt x="520505" y="1769551"/>
                </a:cubicBezTo>
                <a:cubicBezTo>
                  <a:pt x="501748" y="1755483"/>
                  <a:pt x="484730" y="1738734"/>
                  <a:pt x="464234" y="1727348"/>
                </a:cubicBezTo>
                <a:cubicBezTo>
                  <a:pt x="420893" y="1703270"/>
                  <a:pt x="383979" y="1696734"/>
                  <a:pt x="337625" y="1685145"/>
                </a:cubicBezTo>
                <a:cubicBezTo>
                  <a:pt x="249578" y="1597098"/>
                  <a:pt x="349419" y="1685856"/>
                  <a:pt x="225084" y="1614807"/>
                </a:cubicBezTo>
                <a:cubicBezTo>
                  <a:pt x="200055" y="1600504"/>
                  <a:pt x="185106" y="1564834"/>
                  <a:pt x="168813" y="1544468"/>
                </a:cubicBezTo>
                <a:cubicBezTo>
                  <a:pt x="160527" y="1534111"/>
                  <a:pt x="150056" y="1525711"/>
                  <a:pt x="140677" y="1516333"/>
                </a:cubicBezTo>
                <a:cubicBezTo>
                  <a:pt x="131299" y="1488198"/>
                  <a:pt x="119211" y="1460825"/>
                  <a:pt x="112542" y="1431927"/>
                </a:cubicBezTo>
                <a:cubicBezTo>
                  <a:pt x="64045" y="1221774"/>
                  <a:pt x="123418" y="1408289"/>
                  <a:pt x="84407" y="1291250"/>
                </a:cubicBezTo>
                <a:cubicBezTo>
                  <a:pt x="79718" y="1220911"/>
                  <a:pt x="78124" y="1150298"/>
                  <a:pt x="70339" y="1080234"/>
                </a:cubicBezTo>
                <a:cubicBezTo>
                  <a:pt x="68701" y="1065496"/>
                  <a:pt x="59867" y="1052417"/>
                  <a:pt x="56271" y="1038031"/>
                </a:cubicBezTo>
                <a:cubicBezTo>
                  <a:pt x="50472" y="1014835"/>
                  <a:pt x="48773" y="990683"/>
                  <a:pt x="42204" y="967693"/>
                </a:cubicBezTo>
                <a:cubicBezTo>
                  <a:pt x="29983" y="924919"/>
                  <a:pt x="0" y="841084"/>
                  <a:pt x="0" y="841084"/>
                </a:cubicBezTo>
                <a:cubicBezTo>
                  <a:pt x="4689" y="705096"/>
                  <a:pt x="5580" y="568925"/>
                  <a:pt x="14068" y="433121"/>
                </a:cubicBezTo>
                <a:cubicBezTo>
                  <a:pt x="14993" y="418321"/>
                  <a:pt x="25483" y="405507"/>
                  <a:pt x="28136" y="390917"/>
                </a:cubicBezTo>
                <a:cubicBezTo>
                  <a:pt x="34899" y="353721"/>
                  <a:pt x="23844" y="311424"/>
                  <a:pt x="42204" y="278376"/>
                </a:cubicBezTo>
                <a:cubicBezTo>
                  <a:pt x="51593" y="261475"/>
                  <a:pt x="79717" y="268997"/>
                  <a:pt x="98474" y="264308"/>
                </a:cubicBezTo>
                <a:cubicBezTo>
                  <a:pt x="169766" y="193018"/>
                  <a:pt x="77501" y="276892"/>
                  <a:pt x="168813" y="222105"/>
                </a:cubicBezTo>
                <a:cubicBezTo>
                  <a:pt x="180186" y="215281"/>
                  <a:pt x="187570" y="203348"/>
                  <a:pt x="196948" y="193970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440" name="Picture 8" descr="F:\ФЛЕШКА\Гифы\деревья.files\nat1.files\p3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44308" y="4869160"/>
            <a:ext cx="1492560" cy="1194048"/>
          </a:xfrm>
          <a:prstGeom prst="rect">
            <a:avLst/>
          </a:prstGeom>
          <a:noFill/>
        </p:spPr>
      </p:pic>
      <p:pic>
        <p:nvPicPr>
          <p:cNvPr id="18442" name="Picture 10" descr="F:\ФЛЕШКА\Гифы\атмосфера.files\nat2.files\sun_tu4a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0"/>
            <a:ext cx="2067000" cy="1837333"/>
          </a:xfrm>
          <a:prstGeom prst="rect">
            <a:avLst/>
          </a:prstGeom>
          <a:noFill/>
        </p:spPr>
      </p:pic>
      <p:pic>
        <p:nvPicPr>
          <p:cNvPr id="18444" name="Picture 12" descr="F:\ФЛЕШКА\Гифы\птицы.files\bird1.files\314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27784" y="404664"/>
            <a:ext cx="1152128" cy="1541158"/>
          </a:xfrm>
          <a:prstGeom prst="rect">
            <a:avLst/>
          </a:prstGeom>
          <a:noFill/>
        </p:spPr>
      </p:pic>
      <p:sp>
        <p:nvSpPr>
          <p:cNvPr id="21" name="Полилиния 20"/>
          <p:cNvSpPr/>
          <p:nvPr/>
        </p:nvSpPr>
        <p:spPr>
          <a:xfrm>
            <a:off x="6516216" y="3717032"/>
            <a:ext cx="1008112" cy="1135469"/>
          </a:xfrm>
          <a:custGeom>
            <a:avLst/>
            <a:gdLst>
              <a:gd name="connsiteX0" fmla="*/ 82061 w 769033"/>
              <a:gd name="connsiteY0" fmla="*/ 1045698 h 1207477"/>
              <a:gd name="connsiteX1" fmla="*/ 630701 w 769033"/>
              <a:gd name="connsiteY1" fmla="*/ 145366 h 1207477"/>
              <a:gd name="connsiteX2" fmla="*/ 686972 w 769033"/>
              <a:gd name="connsiteY2" fmla="*/ 173501 h 1207477"/>
              <a:gd name="connsiteX3" fmla="*/ 138332 w 769033"/>
              <a:gd name="connsiteY3" fmla="*/ 1059766 h 1207477"/>
              <a:gd name="connsiteX4" fmla="*/ 82061 w 769033"/>
              <a:gd name="connsiteY4" fmla="*/ 1045698 h 120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033" h="1207477">
                <a:moveTo>
                  <a:pt x="82061" y="1045698"/>
                </a:moveTo>
                <a:cubicBezTo>
                  <a:pt x="164122" y="893298"/>
                  <a:pt x="529883" y="290732"/>
                  <a:pt x="630701" y="145366"/>
                </a:cubicBezTo>
                <a:cubicBezTo>
                  <a:pt x="731519" y="0"/>
                  <a:pt x="769033" y="21101"/>
                  <a:pt x="686972" y="173501"/>
                </a:cubicBezTo>
                <a:cubicBezTo>
                  <a:pt x="604911" y="325901"/>
                  <a:pt x="232116" y="912055"/>
                  <a:pt x="138332" y="1059766"/>
                </a:cubicBezTo>
                <a:cubicBezTo>
                  <a:pt x="44548" y="1207477"/>
                  <a:pt x="0" y="1198098"/>
                  <a:pt x="82061" y="1045698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</p:cSld>
  <p:clrMapOvr>
    <a:masterClrMapping/>
  </p:clrMapOvr>
  <p:transition advClick="0" advTm="572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28674" name="Picture 2" descr="F:\ФЛЕШКА\Гифы\деревья.files\nat1.files\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0533" y="945966"/>
            <a:ext cx="3851707" cy="4427250"/>
          </a:xfrm>
          <a:prstGeom prst="rect">
            <a:avLst/>
          </a:prstGeom>
          <a:noFill/>
        </p:spPr>
      </p:pic>
      <p:sp>
        <p:nvSpPr>
          <p:cNvPr id="5" name="Полилиния 4"/>
          <p:cNvSpPr/>
          <p:nvPr/>
        </p:nvSpPr>
        <p:spPr>
          <a:xfrm>
            <a:off x="0" y="4509120"/>
            <a:ext cx="9295440" cy="2548085"/>
          </a:xfrm>
          <a:custGeom>
            <a:avLst/>
            <a:gdLst>
              <a:gd name="connsiteX0" fmla="*/ 126609 w 9295440"/>
              <a:gd name="connsiteY0" fmla="*/ 1406340 h 2548085"/>
              <a:gd name="connsiteX1" fmla="*/ 168812 w 9295440"/>
              <a:gd name="connsiteY1" fmla="*/ 1279731 h 2548085"/>
              <a:gd name="connsiteX2" fmla="*/ 196948 w 9295440"/>
              <a:gd name="connsiteY2" fmla="*/ 1237528 h 2548085"/>
              <a:gd name="connsiteX3" fmla="*/ 225083 w 9295440"/>
              <a:gd name="connsiteY3" fmla="*/ 899903 h 2548085"/>
              <a:gd name="connsiteX4" fmla="*/ 239151 w 9295440"/>
              <a:gd name="connsiteY4" fmla="*/ 857700 h 2548085"/>
              <a:gd name="connsiteX5" fmla="*/ 295422 w 9295440"/>
              <a:gd name="connsiteY5" fmla="*/ 773294 h 2548085"/>
              <a:gd name="connsiteX6" fmla="*/ 323557 w 9295440"/>
              <a:gd name="connsiteY6" fmla="*/ 731091 h 2548085"/>
              <a:gd name="connsiteX7" fmla="*/ 337625 w 9295440"/>
              <a:gd name="connsiteY7" fmla="*/ 688888 h 2548085"/>
              <a:gd name="connsiteX8" fmla="*/ 436099 w 9295440"/>
              <a:gd name="connsiteY8" fmla="*/ 632617 h 2548085"/>
              <a:gd name="connsiteX9" fmla="*/ 478302 w 9295440"/>
              <a:gd name="connsiteY9" fmla="*/ 604482 h 2548085"/>
              <a:gd name="connsiteX10" fmla="*/ 1125416 w 9295440"/>
              <a:gd name="connsiteY10" fmla="*/ 618550 h 2548085"/>
              <a:gd name="connsiteX11" fmla="*/ 1378634 w 9295440"/>
              <a:gd name="connsiteY11" fmla="*/ 660753 h 2548085"/>
              <a:gd name="connsiteX12" fmla="*/ 2138289 w 9295440"/>
              <a:gd name="connsiteY12" fmla="*/ 646685 h 2548085"/>
              <a:gd name="connsiteX13" fmla="*/ 2208628 w 9295440"/>
              <a:gd name="connsiteY13" fmla="*/ 604482 h 2548085"/>
              <a:gd name="connsiteX14" fmla="*/ 2293034 w 9295440"/>
              <a:gd name="connsiteY14" fmla="*/ 576346 h 2548085"/>
              <a:gd name="connsiteX15" fmla="*/ 2363372 w 9295440"/>
              <a:gd name="connsiteY15" fmla="*/ 548211 h 2548085"/>
              <a:gd name="connsiteX16" fmla="*/ 2405576 w 9295440"/>
              <a:gd name="connsiteY16" fmla="*/ 534143 h 2548085"/>
              <a:gd name="connsiteX17" fmla="*/ 2447779 w 9295440"/>
              <a:gd name="connsiteY17" fmla="*/ 506008 h 2548085"/>
              <a:gd name="connsiteX18" fmla="*/ 2560320 w 9295440"/>
              <a:gd name="connsiteY18" fmla="*/ 463805 h 2548085"/>
              <a:gd name="connsiteX19" fmla="*/ 2672862 w 9295440"/>
              <a:gd name="connsiteY19" fmla="*/ 435670 h 2548085"/>
              <a:gd name="connsiteX20" fmla="*/ 2771336 w 9295440"/>
              <a:gd name="connsiteY20" fmla="*/ 407534 h 2548085"/>
              <a:gd name="connsiteX21" fmla="*/ 2855742 w 9295440"/>
              <a:gd name="connsiteY21" fmla="*/ 379399 h 2548085"/>
              <a:gd name="connsiteX22" fmla="*/ 3024554 w 9295440"/>
              <a:gd name="connsiteY22" fmla="*/ 365331 h 2548085"/>
              <a:gd name="connsiteX23" fmla="*/ 3080825 w 9295440"/>
              <a:gd name="connsiteY23" fmla="*/ 337196 h 2548085"/>
              <a:gd name="connsiteX24" fmla="*/ 3137096 w 9295440"/>
              <a:gd name="connsiteY24" fmla="*/ 323128 h 2548085"/>
              <a:gd name="connsiteX25" fmla="*/ 3179299 w 9295440"/>
              <a:gd name="connsiteY25" fmla="*/ 309060 h 2548085"/>
              <a:gd name="connsiteX26" fmla="*/ 3305908 w 9295440"/>
              <a:gd name="connsiteY26" fmla="*/ 280925 h 2548085"/>
              <a:gd name="connsiteX27" fmla="*/ 3418449 w 9295440"/>
              <a:gd name="connsiteY27" fmla="*/ 224654 h 2548085"/>
              <a:gd name="connsiteX28" fmla="*/ 3460652 w 9295440"/>
              <a:gd name="connsiteY28" fmla="*/ 196519 h 2548085"/>
              <a:gd name="connsiteX29" fmla="*/ 3587262 w 9295440"/>
              <a:gd name="connsiteY29" fmla="*/ 168383 h 2548085"/>
              <a:gd name="connsiteX30" fmla="*/ 4037428 w 9295440"/>
              <a:gd name="connsiteY30" fmla="*/ 126180 h 2548085"/>
              <a:gd name="connsiteX31" fmla="*/ 4234376 w 9295440"/>
              <a:gd name="connsiteY31" fmla="*/ 98045 h 2548085"/>
              <a:gd name="connsiteX32" fmla="*/ 4473526 w 9295440"/>
              <a:gd name="connsiteY32" fmla="*/ 69910 h 2548085"/>
              <a:gd name="connsiteX33" fmla="*/ 4754880 w 9295440"/>
              <a:gd name="connsiteY33" fmla="*/ 13639 h 2548085"/>
              <a:gd name="connsiteX34" fmla="*/ 5162843 w 9295440"/>
              <a:gd name="connsiteY34" fmla="*/ 27706 h 2548085"/>
              <a:gd name="connsiteX35" fmla="*/ 5233182 w 9295440"/>
              <a:gd name="connsiteY35" fmla="*/ 98045 h 2548085"/>
              <a:gd name="connsiteX36" fmla="*/ 5275385 w 9295440"/>
              <a:gd name="connsiteY36" fmla="*/ 126180 h 2548085"/>
              <a:gd name="connsiteX37" fmla="*/ 5303520 w 9295440"/>
              <a:gd name="connsiteY37" fmla="*/ 154316 h 2548085"/>
              <a:gd name="connsiteX38" fmla="*/ 5345723 w 9295440"/>
              <a:gd name="connsiteY38" fmla="*/ 168383 h 2548085"/>
              <a:gd name="connsiteX39" fmla="*/ 5444197 w 9295440"/>
              <a:gd name="connsiteY39" fmla="*/ 238722 h 2548085"/>
              <a:gd name="connsiteX40" fmla="*/ 5486400 w 9295440"/>
              <a:gd name="connsiteY40" fmla="*/ 266857 h 2548085"/>
              <a:gd name="connsiteX41" fmla="*/ 5528603 w 9295440"/>
              <a:gd name="connsiteY41" fmla="*/ 309060 h 2548085"/>
              <a:gd name="connsiteX42" fmla="*/ 5570806 w 9295440"/>
              <a:gd name="connsiteY42" fmla="*/ 323128 h 2548085"/>
              <a:gd name="connsiteX43" fmla="*/ 5655212 w 9295440"/>
              <a:gd name="connsiteY43" fmla="*/ 393466 h 2548085"/>
              <a:gd name="connsiteX44" fmla="*/ 5824025 w 9295440"/>
              <a:gd name="connsiteY44" fmla="*/ 491940 h 2548085"/>
              <a:gd name="connsiteX45" fmla="*/ 5922499 w 9295440"/>
              <a:gd name="connsiteY45" fmla="*/ 534143 h 2548085"/>
              <a:gd name="connsiteX46" fmla="*/ 5950634 w 9295440"/>
              <a:gd name="connsiteY46" fmla="*/ 562279 h 2548085"/>
              <a:gd name="connsiteX47" fmla="*/ 6006905 w 9295440"/>
              <a:gd name="connsiteY47" fmla="*/ 576346 h 2548085"/>
              <a:gd name="connsiteX48" fmla="*/ 6049108 w 9295440"/>
              <a:gd name="connsiteY48" fmla="*/ 590414 h 2548085"/>
              <a:gd name="connsiteX49" fmla="*/ 6161649 w 9295440"/>
              <a:gd name="connsiteY49" fmla="*/ 632617 h 2548085"/>
              <a:gd name="connsiteX50" fmla="*/ 6246056 w 9295440"/>
              <a:gd name="connsiteY50" fmla="*/ 674820 h 2548085"/>
              <a:gd name="connsiteX51" fmla="*/ 6400800 w 9295440"/>
              <a:gd name="connsiteY51" fmla="*/ 717023 h 2548085"/>
              <a:gd name="connsiteX52" fmla="*/ 6527409 w 9295440"/>
              <a:gd name="connsiteY52" fmla="*/ 731091 h 2548085"/>
              <a:gd name="connsiteX53" fmla="*/ 6696222 w 9295440"/>
              <a:gd name="connsiteY53" fmla="*/ 759226 h 2548085"/>
              <a:gd name="connsiteX54" fmla="*/ 6850966 w 9295440"/>
              <a:gd name="connsiteY54" fmla="*/ 745159 h 2548085"/>
              <a:gd name="connsiteX55" fmla="*/ 6893169 w 9295440"/>
              <a:gd name="connsiteY55" fmla="*/ 717023 h 2548085"/>
              <a:gd name="connsiteX56" fmla="*/ 6949440 w 9295440"/>
              <a:gd name="connsiteY56" fmla="*/ 688888 h 2548085"/>
              <a:gd name="connsiteX57" fmla="*/ 7061982 w 9295440"/>
              <a:gd name="connsiteY57" fmla="*/ 660753 h 2548085"/>
              <a:gd name="connsiteX58" fmla="*/ 7104185 w 9295440"/>
              <a:gd name="connsiteY58" fmla="*/ 646685 h 2548085"/>
              <a:gd name="connsiteX59" fmla="*/ 7188591 w 9295440"/>
              <a:gd name="connsiteY59" fmla="*/ 590414 h 2548085"/>
              <a:gd name="connsiteX60" fmla="*/ 7244862 w 9295440"/>
              <a:gd name="connsiteY60" fmla="*/ 562279 h 2548085"/>
              <a:gd name="connsiteX61" fmla="*/ 7315200 w 9295440"/>
              <a:gd name="connsiteY61" fmla="*/ 506008 h 2548085"/>
              <a:gd name="connsiteX62" fmla="*/ 7343336 w 9295440"/>
              <a:gd name="connsiteY62" fmla="*/ 477873 h 2548085"/>
              <a:gd name="connsiteX63" fmla="*/ 7413674 w 9295440"/>
              <a:gd name="connsiteY63" fmla="*/ 449737 h 2548085"/>
              <a:gd name="connsiteX64" fmla="*/ 7469945 w 9295440"/>
              <a:gd name="connsiteY64" fmla="*/ 421602 h 2548085"/>
              <a:gd name="connsiteX65" fmla="*/ 7610622 w 9295440"/>
              <a:gd name="connsiteY65" fmla="*/ 337196 h 2548085"/>
              <a:gd name="connsiteX66" fmla="*/ 7666892 w 9295440"/>
              <a:gd name="connsiteY66" fmla="*/ 309060 h 2548085"/>
              <a:gd name="connsiteX67" fmla="*/ 7709096 w 9295440"/>
              <a:gd name="connsiteY67" fmla="*/ 280925 h 2548085"/>
              <a:gd name="connsiteX68" fmla="*/ 7807569 w 9295440"/>
              <a:gd name="connsiteY68" fmla="*/ 238722 h 2548085"/>
              <a:gd name="connsiteX69" fmla="*/ 7877908 w 9295440"/>
              <a:gd name="connsiteY69" fmla="*/ 168383 h 2548085"/>
              <a:gd name="connsiteX70" fmla="*/ 7962314 w 9295440"/>
              <a:gd name="connsiteY70" fmla="*/ 140248 h 2548085"/>
              <a:gd name="connsiteX71" fmla="*/ 8426548 w 9295440"/>
              <a:gd name="connsiteY71" fmla="*/ 140248 h 2548085"/>
              <a:gd name="connsiteX72" fmla="*/ 8525022 w 9295440"/>
              <a:gd name="connsiteY72" fmla="*/ 168383 h 2548085"/>
              <a:gd name="connsiteX73" fmla="*/ 8637563 w 9295440"/>
              <a:gd name="connsiteY73" fmla="*/ 196519 h 2548085"/>
              <a:gd name="connsiteX74" fmla="*/ 8989256 w 9295440"/>
              <a:gd name="connsiteY74" fmla="*/ 224654 h 2548085"/>
              <a:gd name="connsiteX75" fmla="*/ 9073662 w 9295440"/>
              <a:gd name="connsiteY75" fmla="*/ 238722 h 2548085"/>
              <a:gd name="connsiteX76" fmla="*/ 9172136 w 9295440"/>
              <a:gd name="connsiteY76" fmla="*/ 280925 h 2548085"/>
              <a:gd name="connsiteX77" fmla="*/ 9214339 w 9295440"/>
              <a:gd name="connsiteY77" fmla="*/ 309060 h 2548085"/>
              <a:gd name="connsiteX78" fmla="*/ 9242474 w 9295440"/>
              <a:gd name="connsiteY78" fmla="*/ 337196 h 2548085"/>
              <a:gd name="connsiteX79" fmla="*/ 9284677 w 9295440"/>
              <a:gd name="connsiteY79" fmla="*/ 506008 h 2548085"/>
              <a:gd name="connsiteX80" fmla="*/ 9256542 w 9295440"/>
              <a:gd name="connsiteY80" fmla="*/ 1068716 h 2548085"/>
              <a:gd name="connsiteX81" fmla="*/ 9242474 w 9295440"/>
              <a:gd name="connsiteY81" fmla="*/ 1124986 h 2548085"/>
              <a:gd name="connsiteX82" fmla="*/ 9200271 w 9295440"/>
              <a:gd name="connsiteY82" fmla="*/ 1448543 h 2548085"/>
              <a:gd name="connsiteX83" fmla="*/ 9228406 w 9295440"/>
              <a:gd name="connsiteY83" fmla="*/ 2039386 h 2548085"/>
              <a:gd name="connsiteX84" fmla="*/ 9256542 w 9295440"/>
              <a:gd name="connsiteY84" fmla="*/ 2222266 h 2548085"/>
              <a:gd name="connsiteX85" fmla="*/ 9270609 w 9295440"/>
              <a:gd name="connsiteY85" fmla="*/ 2264470 h 2548085"/>
              <a:gd name="connsiteX86" fmla="*/ 9228406 w 9295440"/>
              <a:gd name="connsiteY86" fmla="*/ 2391079 h 2548085"/>
              <a:gd name="connsiteX87" fmla="*/ 9115865 w 9295440"/>
              <a:gd name="connsiteY87" fmla="*/ 2419214 h 2548085"/>
              <a:gd name="connsiteX88" fmla="*/ 8370277 w 9295440"/>
              <a:gd name="connsiteY88" fmla="*/ 2405146 h 2548085"/>
              <a:gd name="connsiteX89" fmla="*/ 8229600 w 9295440"/>
              <a:gd name="connsiteY89" fmla="*/ 2391079 h 2548085"/>
              <a:gd name="connsiteX90" fmla="*/ 7455877 w 9295440"/>
              <a:gd name="connsiteY90" fmla="*/ 2377011 h 2548085"/>
              <a:gd name="connsiteX91" fmla="*/ 6836899 w 9295440"/>
              <a:gd name="connsiteY91" fmla="*/ 2391079 h 2548085"/>
              <a:gd name="connsiteX92" fmla="*/ 6668086 w 9295440"/>
              <a:gd name="connsiteY92" fmla="*/ 2433282 h 2548085"/>
              <a:gd name="connsiteX93" fmla="*/ 6625883 w 9295440"/>
              <a:gd name="connsiteY93" fmla="*/ 2447350 h 2548085"/>
              <a:gd name="connsiteX94" fmla="*/ 6555545 w 9295440"/>
              <a:gd name="connsiteY94" fmla="*/ 2461417 h 2548085"/>
              <a:gd name="connsiteX95" fmla="*/ 6499274 w 9295440"/>
              <a:gd name="connsiteY95" fmla="*/ 2475485 h 2548085"/>
              <a:gd name="connsiteX96" fmla="*/ 6457071 w 9295440"/>
              <a:gd name="connsiteY96" fmla="*/ 2489553 h 2548085"/>
              <a:gd name="connsiteX97" fmla="*/ 3010486 w 9295440"/>
              <a:gd name="connsiteY97" fmla="*/ 2503620 h 2548085"/>
              <a:gd name="connsiteX98" fmla="*/ 2912012 w 9295440"/>
              <a:gd name="connsiteY98" fmla="*/ 2517688 h 2548085"/>
              <a:gd name="connsiteX99" fmla="*/ 1688123 w 9295440"/>
              <a:gd name="connsiteY99" fmla="*/ 2489553 h 2548085"/>
              <a:gd name="connsiteX100" fmla="*/ 1448972 w 9295440"/>
              <a:gd name="connsiteY100" fmla="*/ 2461417 h 2548085"/>
              <a:gd name="connsiteX101" fmla="*/ 1266092 w 9295440"/>
              <a:gd name="connsiteY101" fmla="*/ 2419214 h 2548085"/>
              <a:gd name="connsiteX102" fmla="*/ 1111348 w 9295440"/>
              <a:gd name="connsiteY102" fmla="*/ 2405146 h 2548085"/>
              <a:gd name="connsiteX103" fmla="*/ 1041009 w 9295440"/>
              <a:gd name="connsiteY103" fmla="*/ 2391079 h 2548085"/>
              <a:gd name="connsiteX104" fmla="*/ 815926 w 9295440"/>
              <a:gd name="connsiteY104" fmla="*/ 2362943 h 2548085"/>
              <a:gd name="connsiteX105" fmla="*/ 534572 w 9295440"/>
              <a:gd name="connsiteY105" fmla="*/ 2334808 h 2548085"/>
              <a:gd name="connsiteX106" fmla="*/ 436099 w 9295440"/>
              <a:gd name="connsiteY106" fmla="*/ 2306673 h 2548085"/>
              <a:gd name="connsiteX107" fmla="*/ 28136 w 9295440"/>
              <a:gd name="connsiteY107" fmla="*/ 2292605 h 2548085"/>
              <a:gd name="connsiteX108" fmla="*/ 14068 w 9295440"/>
              <a:gd name="connsiteY108" fmla="*/ 2236334 h 2548085"/>
              <a:gd name="connsiteX109" fmla="*/ 0 w 9295440"/>
              <a:gd name="connsiteY109" fmla="*/ 2151928 h 2548085"/>
              <a:gd name="connsiteX110" fmla="*/ 28136 w 9295440"/>
              <a:gd name="connsiteY110" fmla="*/ 1659559 h 2548085"/>
              <a:gd name="connsiteX111" fmla="*/ 56271 w 9295440"/>
              <a:gd name="connsiteY111" fmla="*/ 1603288 h 2548085"/>
              <a:gd name="connsiteX112" fmla="*/ 84406 w 9295440"/>
              <a:gd name="connsiteY112" fmla="*/ 1532950 h 2548085"/>
              <a:gd name="connsiteX113" fmla="*/ 112542 w 9295440"/>
              <a:gd name="connsiteY113" fmla="*/ 1448543 h 2548085"/>
              <a:gd name="connsiteX114" fmla="*/ 126609 w 9295440"/>
              <a:gd name="connsiteY114" fmla="*/ 1406340 h 2548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9295440" h="2548085">
                <a:moveTo>
                  <a:pt x="126609" y="1406340"/>
                </a:moveTo>
                <a:cubicBezTo>
                  <a:pt x="190540" y="1310446"/>
                  <a:pt x="118270" y="1431356"/>
                  <a:pt x="168812" y="1279731"/>
                </a:cubicBezTo>
                <a:cubicBezTo>
                  <a:pt x="174159" y="1263691"/>
                  <a:pt x="187569" y="1251596"/>
                  <a:pt x="196948" y="1237528"/>
                </a:cubicBezTo>
                <a:cubicBezTo>
                  <a:pt x="204419" y="1095577"/>
                  <a:pt x="195624" y="1017739"/>
                  <a:pt x="225083" y="899903"/>
                </a:cubicBezTo>
                <a:cubicBezTo>
                  <a:pt x="228679" y="885517"/>
                  <a:pt x="231950" y="870663"/>
                  <a:pt x="239151" y="857700"/>
                </a:cubicBezTo>
                <a:cubicBezTo>
                  <a:pt x="255573" y="828141"/>
                  <a:pt x="276665" y="801429"/>
                  <a:pt x="295422" y="773294"/>
                </a:cubicBezTo>
                <a:cubicBezTo>
                  <a:pt x="304800" y="759226"/>
                  <a:pt x="318210" y="747131"/>
                  <a:pt x="323557" y="731091"/>
                </a:cubicBezTo>
                <a:cubicBezTo>
                  <a:pt x="328246" y="717023"/>
                  <a:pt x="328132" y="700280"/>
                  <a:pt x="337625" y="688888"/>
                </a:cubicBezTo>
                <a:cubicBezTo>
                  <a:pt x="386219" y="630575"/>
                  <a:pt x="384011" y="658661"/>
                  <a:pt x="436099" y="632617"/>
                </a:cubicBezTo>
                <a:cubicBezTo>
                  <a:pt x="451221" y="625056"/>
                  <a:pt x="464234" y="613860"/>
                  <a:pt x="478302" y="604482"/>
                </a:cubicBezTo>
                <a:lnTo>
                  <a:pt x="1125416" y="618550"/>
                </a:lnTo>
                <a:cubicBezTo>
                  <a:pt x="1199057" y="621277"/>
                  <a:pt x="1310114" y="647049"/>
                  <a:pt x="1378634" y="660753"/>
                </a:cubicBezTo>
                <a:cubicBezTo>
                  <a:pt x="1631852" y="656064"/>
                  <a:pt x="1885607" y="663816"/>
                  <a:pt x="2138289" y="646685"/>
                </a:cubicBezTo>
                <a:cubicBezTo>
                  <a:pt x="2165569" y="644835"/>
                  <a:pt x="2183736" y="615797"/>
                  <a:pt x="2208628" y="604482"/>
                </a:cubicBezTo>
                <a:cubicBezTo>
                  <a:pt x="2235627" y="592210"/>
                  <a:pt x="2265498" y="587360"/>
                  <a:pt x="2293034" y="576346"/>
                </a:cubicBezTo>
                <a:cubicBezTo>
                  <a:pt x="2316480" y="566968"/>
                  <a:pt x="2339728" y="557078"/>
                  <a:pt x="2363372" y="548211"/>
                </a:cubicBezTo>
                <a:cubicBezTo>
                  <a:pt x="2377257" y="543004"/>
                  <a:pt x="2392313" y="540775"/>
                  <a:pt x="2405576" y="534143"/>
                </a:cubicBezTo>
                <a:cubicBezTo>
                  <a:pt x="2420698" y="526582"/>
                  <a:pt x="2432657" y="513569"/>
                  <a:pt x="2447779" y="506008"/>
                </a:cubicBezTo>
                <a:cubicBezTo>
                  <a:pt x="2464830" y="497483"/>
                  <a:pt x="2533537" y="471109"/>
                  <a:pt x="2560320" y="463805"/>
                </a:cubicBezTo>
                <a:cubicBezTo>
                  <a:pt x="2597626" y="453631"/>
                  <a:pt x="2636178" y="447898"/>
                  <a:pt x="2672862" y="435670"/>
                </a:cubicBezTo>
                <a:cubicBezTo>
                  <a:pt x="2814664" y="388401"/>
                  <a:pt x="2594732" y="460515"/>
                  <a:pt x="2771336" y="407534"/>
                </a:cubicBezTo>
                <a:cubicBezTo>
                  <a:pt x="2799742" y="399012"/>
                  <a:pt x="2826187" y="381862"/>
                  <a:pt x="2855742" y="379399"/>
                </a:cubicBezTo>
                <a:lnTo>
                  <a:pt x="3024554" y="365331"/>
                </a:lnTo>
                <a:cubicBezTo>
                  <a:pt x="3043311" y="355953"/>
                  <a:pt x="3061189" y="344559"/>
                  <a:pt x="3080825" y="337196"/>
                </a:cubicBezTo>
                <a:cubicBezTo>
                  <a:pt x="3098928" y="330407"/>
                  <a:pt x="3118506" y="328440"/>
                  <a:pt x="3137096" y="323128"/>
                </a:cubicBezTo>
                <a:cubicBezTo>
                  <a:pt x="3151354" y="319054"/>
                  <a:pt x="3165041" y="313134"/>
                  <a:pt x="3179299" y="309060"/>
                </a:cubicBezTo>
                <a:cubicBezTo>
                  <a:pt x="3225646" y="295818"/>
                  <a:pt x="3257571" y="290593"/>
                  <a:pt x="3305908" y="280925"/>
                </a:cubicBezTo>
                <a:cubicBezTo>
                  <a:pt x="3598358" y="105454"/>
                  <a:pt x="3236745" y="315506"/>
                  <a:pt x="3418449" y="224654"/>
                </a:cubicBezTo>
                <a:cubicBezTo>
                  <a:pt x="3433571" y="217093"/>
                  <a:pt x="3444612" y="201866"/>
                  <a:pt x="3460652" y="196519"/>
                </a:cubicBezTo>
                <a:cubicBezTo>
                  <a:pt x="3501666" y="182848"/>
                  <a:pt x="3545178" y="178285"/>
                  <a:pt x="3587262" y="168383"/>
                </a:cubicBezTo>
                <a:cubicBezTo>
                  <a:pt x="3825923" y="112227"/>
                  <a:pt x="3612104" y="143902"/>
                  <a:pt x="4037428" y="126180"/>
                </a:cubicBezTo>
                <a:cubicBezTo>
                  <a:pt x="4165088" y="100649"/>
                  <a:pt x="4056149" y="120324"/>
                  <a:pt x="4234376" y="98045"/>
                </a:cubicBezTo>
                <a:cubicBezTo>
                  <a:pt x="4483140" y="66949"/>
                  <a:pt x="4152557" y="102005"/>
                  <a:pt x="4473526" y="69910"/>
                </a:cubicBezTo>
                <a:cubicBezTo>
                  <a:pt x="4641411" y="27938"/>
                  <a:pt x="4547926" y="48131"/>
                  <a:pt x="4754880" y="13639"/>
                </a:cubicBezTo>
                <a:lnTo>
                  <a:pt x="5162843" y="27706"/>
                </a:lnTo>
                <a:cubicBezTo>
                  <a:pt x="5195497" y="33468"/>
                  <a:pt x="5205593" y="79652"/>
                  <a:pt x="5233182" y="98045"/>
                </a:cubicBezTo>
                <a:cubicBezTo>
                  <a:pt x="5247250" y="107423"/>
                  <a:pt x="5262183" y="115618"/>
                  <a:pt x="5275385" y="126180"/>
                </a:cubicBezTo>
                <a:cubicBezTo>
                  <a:pt x="5285742" y="134466"/>
                  <a:pt x="5292147" y="147492"/>
                  <a:pt x="5303520" y="154316"/>
                </a:cubicBezTo>
                <a:cubicBezTo>
                  <a:pt x="5316235" y="161945"/>
                  <a:pt x="5331655" y="163694"/>
                  <a:pt x="5345723" y="168383"/>
                </a:cubicBezTo>
                <a:cubicBezTo>
                  <a:pt x="5395835" y="218495"/>
                  <a:pt x="5357039" y="184248"/>
                  <a:pt x="5444197" y="238722"/>
                </a:cubicBezTo>
                <a:cubicBezTo>
                  <a:pt x="5458534" y="247683"/>
                  <a:pt x="5473412" y="256033"/>
                  <a:pt x="5486400" y="266857"/>
                </a:cubicBezTo>
                <a:cubicBezTo>
                  <a:pt x="5501684" y="279593"/>
                  <a:pt x="5512050" y="298024"/>
                  <a:pt x="5528603" y="309060"/>
                </a:cubicBezTo>
                <a:cubicBezTo>
                  <a:pt x="5540941" y="317285"/>
                  <a:pt x="5557543" y="316496"/>
                  <a:pt x="5570806" y="323128"/>
                </a:cubicBezTo>
                <a:cubicBezTo>
                  <a:pt x="5641707" y="358578"/>
                  <a:pt x="5586764" y="343685"/>
                  <a:pt x="5655212" y="393466"/>
                </a:cubicBezTo>
                <a:cubicBezTo>
                  <a:pt x="5692575" y="420639"/>
                  <a:pt x="5772254" y="469752"/>
                  <a:pt x="5824025" y="491940"/>
                </a:cubicBezTo>
                <a:cubicBezTo>
                  <a:pt x="5968920" y="554038"/>
                  <a:pt x="5735872" y="440831"/>
                  <a:pt x="5922499" y="534143"/>
                </a:cubicBezTo>
                <a:cubicBezTo>
                  <a:pt x="5931877" y="543522"/>
                  <a:pt x="5938771" y="556348"/>
                  <a:pt x="5950634" y="562279"/>
                </a:cubicBezTo>
                <a:cubicBezTo>
                  <a:pt x="5967927" y="570926"/>
                  <a:pt x="5988315" y="571035"/>
                  <a:pt x="6006905" y="576346"/>
                </a:cubicBezTo>
                <a:cubicBezTo>
                  <a:pt x="6021163" y="580420"/>
                  <a:pt x="6035845" y="583782"/>
                  <a:pt x="6049108" y="590414"/>
                </a:cubicBezTo>
                <a:cubicBezTo>
                  <a:pt x="6164895" y="648309"/>
                  <a:pt x="5998804" y="591906"/>
                  <a:pt x="6161649" y="632617"/>
                </a:cubicBezTo>
                <a:cubicBezTo>
                  <a:pt x="6272564" y="660345"/>
                  <a:pt x="6131458" y="628981"/>
                  <a:pt x="6246056" y="674820"/>
                </a:cubicBezTo>
                <a:cubicBezTo>
                  <a:pt x="6247127" y="675249"/>
                  <a:pt x="6377103" y="713377"/>
                  <a:pt x="6400800" y="717023"/>
                </a:cubicBezTo>
                <a:cubicBezTo>
                  <a:pt x="6442769" y="723480"/>
                  <a:pt x="6485274" y="725824"/>
                  <a:pt x="6527409" y="731091"/>
                </a:cubicBezTo>
                <a:cubicBezTo>
                  <a:pt x="6620466" y="742723"/>
                  <a:pt x="6614344" y="742851"/>
                  <a:pt x="6696222" y="759226"/>
                </a:cubicBezTo>
                <a:cubicBezTo>
                  <a:pt x="6747803" y="754537"/>
                  <a:pt x="6800322" y="756011"/>
                  <a:pt x="6850966" y="745159"/>
                </a:cubicBezTo>
                <a:cubicBezTo>
                  <a:pt x="6867498" y="741616"/>
                  <a:pt x="6878489" y="725411"/>
                  <a:pt x="6893169" y="717023"/>
                </a:cubicBezTo>
                <a:cubicBezTo>
                  <a:pt x="6911377" y="706619"/>
                  <a:pt x="6929545" y="695519"/>
                  <a:pt x="6949440" y="688888"/>
                </a:cubicBezTo>
                <a:cubicBezTo>
                  <a:pt x="6986124" y="676660"/>
                  <a:pt x="7024676" y="670927"/>
                  <a:pt x="7061982" y="660753"/>
                </a:cubicBezTo>
                <a:cubicBezTo>
                  <a:pt x="7076288" y="656851"/>
                  <a:pt x="7091222" y="653886"/>
                  <a:pt x="7104185" y="646685"/>
                </a:cubicBezTo>
                <a:cubicBezTo>
                  <a:pt x="7133744" y="630263"/>
                  <a:pt x="7158346" y="605536"/>
                  <a:pt x="7188591" y="590414"/>
                </a:cubicBezTo>
                <a:lnTo>
                  <a:pt x="7244862" y="562279"/>
                </a:lnTo>
                <a:cubicBezTo>
                  <a:pt x="7312786" y="494353"/>
                  <a:pt x="7226481" y="576982"/>
                  <a:pt x="7315200" y="506008"/>
                </a:cubicBezTo>
                <a:cubicBezTo>
                  <a:pt x="7325557" y="497723"/>
                  <a:pt x="7331820" y="484453"/>
                  <a:pt x="7343336" y="477873"/>
                </a:cubicBezTo>
                <a:cubicBezTo>
                  <a:pt x="7365261" y="465344"/>
                  <a:pt x="7390598" y="459993"/>
                  <a:pt x="7413674" y="449737"/>
                </a:cubicBezTo>
                <a:cubicBezTo>
                  <a:pt x="7432837" y="441220"/>
                  <a:pt x="7451188" y="430980"/>
                  <a:pt x="7469945" y="421602"/>
                </a:cubicBezTo>
                <a:cubicBezTo>
                  <a:pt x="7527737" y="363807"/>
                  <a:pt x="7486215" y="399400"/>
                  <a:pt x="7610622" y="337196"/>
                </a:cubicBezTo>
                <a:cubicBezTo>
                  <a:pt x="7629379" y="327818"/>
                  <a:pt x="7649443" y="320692"/>
                  <a:pt x="7666892" y="309060"/>
                </a:cubicBezTo>
                <a:cubicBezTo>
                  <a:pt x="7680960" y="299682"/>
                  <a:pt x="7693973" y="288486"/>
                  <a:pt x="7709096" y="280925"/>
                </a:cubicBezTo>
                <a:cubicBezTo>
                  <a:pt x="7759281" y="255833"/>
                  <a:pt x="7754883" y="279700"/>
                  <a:pt x="7807569" y="238722"/>
                </a:cubicBezTo>
                <a:cubicBezTo>
                  <a:pt x="7833742" y="218365"/>
                  <a:pt x="7846451" y="178868"/>
                  <a:pt x="7877908" y="168383"/>
                </a:cubicBezTo>
                <a:lnTo>
                  <a:pt x="7962314" y="140248"/>
                </a:lnTo>
                <a:cubicBezTo>
                  <a:pt x="8102562" y="0"/>
                  <a:pt x="7998396" y="82390"/>
                  <a:pt x="8426548" y="140248"/>
                </a:cubicBezTo>
                <a:cubicBezTo>
                  <a:pt x="8460379" y="144820"/>
                  <a:pt x="8492324" y="158574"/>
                  <a:pt x="8525022" y="168383"/>
                </a:cubicBezTo>
                <a:cubicBezTo>
                  <a:pt x="8574404" y="183197"/>
                  <a:pt x="8577685" y="190531"/>
                  <a:pt x="8637563" y="196519"/>
                </a:cubicBezTo>
                <a:cubicBezTo>
                  <a:pt x="8924297" y="225192"/>
                  <a:pt x="8759251" y="195903"/>
                  <a:pt x="8989256" y="224654"/>
                </a:cubicBezTo>
                <a:cubicBezTo>
                  <a:pt x="9017559" y="228192"/>
                  <a:pt x="9045818" y="232534"/>
                  <a:pt x="9073662" y="238722"/>
                </a:cubicBezTo>
                <a:cubicBezTo>
                  <a:pt x="9105943" y="245896"/>
                  <a:pt x="9144770" y="265287"/>
                  <a:pt x="9172136" y="280925"/>
                </a:cubicBezTo>
                <a:cubicBezTo>
                  <a:pt x="9186816" y="289313"/>
                  <a:pt x="9201137" y="298498"/>
                  <a:pt x="9214339" y="309060"/>
                </a:cubicBezTo>
                <a:cubicBezTo>
                  <a:pt x="9224696" y="317346"/>
                  <a:pt x="9233096" y="327817"/>
                  <a:pt x="9242474" y="337196"/>
                </a:cubicBezTo>
                <a:cubicBezTo>
                  <a:pt x="9279629" y="448662"/>
                  <a:pt x="9265733" y="392348"/>
                  <a:pt x="9284677" y="506008"/>
                </a:cubicBezTo>
                <a:cubicBezTo>
                  <a:pt x="9277541" y="748621"/>
                  <a:pt x="9295440" y="874223"/>
                  <a:pt x="9256542" y="1068716"/>
                </a:cubicBezTo>
                <a:cubicBezTo>
                  <a:pt x="9252750" y="1087675"/>
                  <a:pt x="9247163" y="1106229"/>
                  <a:pt x="9242474" y="1124986"/>
                </a:cubicBezTo>
                <a:cubicBezTo>
                  <a:pt x="9210226" y="1382972"/>
                  <a:pt x="9225032" y="1275218"/>
                  <a:pt x="9200271" y="1448543"/>
                </a:cubicBezTo>
                <a:cubicBezTo>
                  <a:pt x="9218642" y="2091507"/>
                  <a:pt x="9190442" y="1754654"/>
                  <a:pt x="9228406" y="2039386"/>
                </a:cubicBezTo>
                <a:cubicBezTo>
                  <a:pt x="9238169" y="2112611"/>
                  <a:pt x="9239658" y="2154728"/>
                  <a:pt x="9256542" y="2222266"/>
                </a:cubicBezTo>
                <a:cubicBezTo>
                  <a:pt x="9260138" y="2236652"/>
                  <a:pt x="9265920" y="2250402"/>
                  <a:pt x="9270609" y="2264470"/>
                </a:cubicBezTo>
                <a:cubicBezTo>
                  <a:pt x="9266389" y="2294014"/>
                  <a:pt x="9275299" y="2372322"/>
                  <a:pt x="9228406" y="2391079"/>
                </a:cubicBezTo>
                <a:cubicBezTo>
                  <a:pt x="9192504" y="2405440"/>
                  <a:pt x="9115865" y="2419214"/>
                  <a:pt x="9115865" y="2419214"/>
                </a:cubicBezTo>
                <a:lnTo>
                  <a:pt x="8370277" y="2405146"/>
                </a:lnTo>
                <a:cubicBezTo>
                  <a:pt x="8323175" y="2403651"/>
                  <a:pt x="8276704" y="2392528"/>
                  <a:pt x="8229600" y="2391079"/>
                </a:cubicBezTo>
                <a:cubicBezTo>
                  <a:pt x="7971772" y="2383146"/>
                  <a:pt x="7713785" y="2381700"/>
                  <a:pt x="7455877" y="2377011"/>
                </a:cubicBezTo>
                <a:lnTo>
                  <a:pt x="6836899" y="2391079"/>
                </a:lnTo>
                <a:cubicBezTo>
                  <a:pt x="6772314" y="2393662"/>
                  <a:pt x="6728526" y="2413135"/>
                  <a:pt x="6668086" y="2433282"/>
                </a:cubicBezTo>
                <a:cubicBezTo>
                  <a:pt x="6654018" y="2437971"/>
                  <a:pt x="6640424" y="2444442"/>
                  <a:pt x="6625883" y="2447350"/>
                </a:cubicBezTo>
                <a:cubicBezTo>
                  <a:pt x="6602437" y="2452039"/>
                  <a:pt x="6578886" y="2456230"/>
                  <a:pt x="6555545" y="2461417"/>
                </a:cubicBezTo>
                <a:cubicBezTo>
                  <a:pt x="6536671" y="2465611"/>
                  <a:pt x="6517864" y="2470173"/>
                  <a:pt x="6499274" y="2475485"/>
                </a:cubicBezTo>
                <a:cubicBezTo>
                  <a:pt x="6485016" y="2479559"/>
                  <a:pt x="6471899" y="2489433"/>
                  <a:pt x="6457071" y="2489553"/>
                </a:cubicBezTo>
                <a:lnTo>
                  <a:pt x="3010486" y="2503620"/>
                </a:lnTo>
                <a:cubicBezTo>
                  <a:pt x="2977661" y="2508309"/>
                  <a:pt x="2945170" y="2517688"/>
                  <a:pt x="2912012" y="2517688"/>
                </a:cubicBezTo>
                <a:cubicBezTo>
                  <a:pt x="1592620" y="2517688"/>
                  <a:pt x="2185656" y="2548085"/>
                  <a:pt x="1688123" y="2489553"/>
                </a:cubicBezTo>
                <a:cubicBezTo>
                  <a:pt x="1664020" y="2486717"/>
                  <a:pt x="1478930" y="2467034"/>
                  <a:pt x="1448972" y="2461417"/>
                </a:cubicBezTo>
                <a:cubicBezTo>
                  <a:pt x="1387590" y="2449908"/>
                  <a:pt x="1328370" y="2426999"/>
                  <a:pt x="1266092" y="2419214"/>
                </a:cubicBezTo>
                <a:cubicBezTo>
                  <a:pt x="1214698" y="2412790"/>
                  <a:pt x="1162929" y="2409835"/>
                  <a:pt x="1111348" y="2405146"/>
                </a:cubicBezTo>
                <a:cubicBezTo>
                  <a:pt x="1087902" y="2400457"/>
                  <a:pt x="1064679" y="2394460"/>
                  <a:pt x="1041009" y="2391079"/>
                </a:cubicBezTo>
                <a:cubicBezTo>
                  <a:pt x="966157" y="2380386"/>
                  <a:pt x="890509" y="2375373"/>
                  <a:pt x="815926" y="2362943"/>
                </a:cubicBezTo>
                <a:cubicBezTo>
                  <a:pt x="666599" y="2338056"/>
                  <a:pt x="759971" y="2350908"/>
                  <a:pt x="534572" y="2334808"/>
                </a:cubicBezTo>
                <a:cubicBezTo>
                  <a:pt x="501748" y="2325430"/>
                  <a:pt x="470119" y="2309508"/>
                  <a:pt x="436099" y="2306673"/>
                </a:cubicBezTo>
                <a:cubicBezTo>
                  <a:pt x="300501" y="2295373"/>
                  <a:pt x="162353" y="2314975"/>
                  <a:pt x="28136" y="2292605"/>
                </a:cubicBezTo>
                <a:cubicBezTo>
                  <a:pt x="9065" y="2289426"/>
                  <a:pt x="17860" y="2255293"/>
                  <a:pt x="14068" y="2236334"/>
                </a:cubicBezTo>
                <a:cubicBezTo>
                  <a:pt x="8474" y="2208364"/>
                  <a:pt x="4689" y="2180063"/>
                  <a:pt x="0" y="2151928"/>
                </a:cubicBezTo>
                <a:cubicBezTo>
                  <a:pt x="9379" y="1987805"/>
                  <a:pt x="11363" y="1823092"/>
                  <a:pt x="28136" y="1659559"/>
                </a:cubicBezTo>
                <a:cubicBezTo>
                  <a:pt x="30276" y="1638698"/>
                  <a:pt x="47754" y="1622451"/>
                  <a:pt x="56271" y="1603288"/>
                </a:cubicBezTo>
                <a:cubicBezTo>
                  <a:pt x="66527" y="1580212"/>
                  <a:pt x="75776" y="1556682"/>
                  <a:pt x="84406" y="1532950"/>
                </a:cubicBezTo>
                <a:cubicBezTo>
                  <a:pt x="94541" y="1505078"/>
                  <a:pt x="87865" y="1464994"/>
                  <a:pt x="112542" y="1448543"/>
                </a:cubicBezTo>
                <a:lnTo>
                  <a:pt x="126609" y="1406340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задержка 6"/>
          <p:cNvSpPr/>
          <p:nvPr/>
        </p:nvSpPr>
        <p:spPr>
          <a:xfrm rot="16200000">
            <a:off x="683568" y="5373216"/>
            <a:ext cx="1080120" cy="864096"/>
          </a:xfrm>
          <a:prstGeom prst="flowChartDelay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784931" y="6163177"/>
            <a:ext cx="8359069" cy="694823"/>
          </a:xfrm>
          <a:custGeom>
            <a:avLst/>
            <a:gdLst>
              <a:gd name="connsiteX0" fmla="*/ 12238 w 8359069"/>
              <a:gd name="connsiteY0" fmla="*/ 42839 h 694823"/>
              <a:gd name="connsiteX1" fmla="*/ 40374 w 8359069"/>
              <a:gd name="connsiteY1" fmla="*/ 141313 h 694823"/>
              <a:gd name="connsiteX2" fmla="*/ 82577 w 8359069"/>
              <a:gd name="connsiteY2" fmla="*/ 239787 h 694823"/>
              <a:gd name="connsiteX3" fmla="*/ 181050 w 8359069"/>
              <a:gd name="connsiteY3" fmla="*/ 296058 h 694823"/>
              <a:gd name="connsiteX4" fmla="*/ 293592 w 8359069"/>
              <a:gd name="connsiteY4" fmla="*/ 324193 h 694823"/>
              <a:gd name="connsiteX5" fmla="*/ 476472 w 8359069"/>
              <a:gd name="connsiteY5" fmla="*/ 352329 h 694823"/>
              <a:gd name="connsiteX6" fmla="*/ 1067315 w 8359069"/>
              <a:gd name="connsiteY6" fmla="*/ 366396 h 694823"/>
              <a:gd name="connsiteX7" fmla="*/ 1095450 w 8359069"/>
              <a:gd name="connsiteY7" fmla="*/ 394532 h 694823"/>
              <a:gd name="connsiteX8" fmla="*/ 1334601 w 8359069"/>
              <a:gd name="connsiteY8" fmla="*/ 436735 h 694823"/>
              <a:gd name="connsiteX9" fmla="*/ 1419007 w 8359069"/>
              <a:gd name="connsiteY9" fmla="*/ 493005 h 694823"/>
              <a:gd name="connsiteX10" fmla="*/ 1503414 w 8359069"/>
              <a:gd name="connsiteY10" fmla="*/ 521141 h 694823"/>
              <a:gd name="connsiteX11" fmla="*/ 1644090 w 8359069"/>
              <a:gd name="connsiteY11" fmla="*/ 507073 h 694823"/>
              <a:gd name="connsiteX12" fmla="*/ 1672226 w 8359069"/>
              <a:gd name="connsiteY12" fmla="*/ 478938 h 694823"/>
              <a:gd name="connsiteX13" fmla="*/ 1756632 w 8359069"/>
              <a:gd name="connsiteY13" fmla="*/ 436735 h 694823"/>
              <a:gd name="connsiteX14" fmla="*/ 2150527 w 8359069"/>
              <a:gd name="connsiteY14" fmla="*/ 450802 h 694823"/>
              <a:gd name="connsiteX15" fmla="*/ 2263069 w 8359069"/>
              <a:gd name="connsiteY15" fmla="*/ 478938 h 694823"/>
              <a:gd name="connsiteX16" fmla="*/ 2502220 w 8359069"/>
              <a:gd name="connsiteY16" fmla="*/ 507073 h 694823"/>
              <a:gd name="connsiteX17" fmla="*/ 2741370 w 8359069"/>
              <a:gd name="connsiteY17" fmla="*/ 535209 h 694823"/>
              <a:gd name="connsiteX18" fmla="*/ 3880854 w 8359069"/>
              <a:gd name="connsiteY18" fmla="*/ 549276 h 694823"/>
              <a:gd name="connsiteX19" fmla="*/ 3923057 w 8359069"/>
              <a:gd name="connsiteY19" fmla="*/ 535209 h 694823"/>
              <a:gd name="connsiteX20" fmla="*/ 4049666 w 8359069"/>
              <a:gd name="connsiteY20" fmla="*/ 507073 h 694823"/>
              <a:gd name="connsiteX21" fmla="*/ 4091869 w 8359069"/>
              <a:gd name="connsiteY21" fmla="*/ 478938 h 694823"/>
              <a:gd name="connsiteX22" fmla="*/ 4696780 w 8359069"/>
              <a:gd name="connsiteY22" fmla="*/ 450802 h 694823"/>
              <a:gd name="connsiteX23" fmla="*/ 4837457 w 8359069"/>
              <a:gd name="connsiteY23" fmla="*/ 422667 h 694823"/>
              <a:gd name="connsiteX24" fmla="*/ 4964066 w 8359069"/>
              <a:gd name="connsiteY24" fmla="*/ 408599 h 694823"/>
              <a:gd name="connsiteX25" fmla="*/ 5090675 w 8359069"/>
              <a:gd name="connsiteY25" fmla="*/ 366396 h 694823"/>
              <a:gd name="connsiteX26" fmla="*/ 5765924 w 8359069"/>
              <a:gd name="connsiteY26" fmla="*/ 366396 h 694823"/>
              <a:gd name="connsiteX27" fmla="*/ 5822195 w 8359069"/>
              <a:gd name="connsiteY27" fmla="*/ 310125 h 694823"/>
              <a:gd name="connsiteX28" fmla="*/ 5878466 w 8359069"/>
              <a:gd name="connsiteY28" fmla="*/ 281990 h 694823"/>
              <a:gd name="connsiteX29" fmla="*/ 6005075 w 8359069"/>
              <a:gd name="connsiteY29" fmla="*/ 239787 h 694823"/>
              <a:gd name="connsiteX30" fmla="*/ 6103549 w 8359069"/>
              <a:gd name="connsiteY30" fmla="*/ 197584 h 694823"/>
              <a:gd name="connsiteX31" fmla="*/ 6413038 w 8359069"/>
              <a:gd name="connsiteY31" fmla="*/ 183516 h 694823"/>
              <a:gd name="connsiteX32" fmla="*/ 6961678 w 8359069"/>
              <a:gd name="connsiteY32" fmla="*/ 211652 h 694823"/>
              <a:gd name="connsiteX33" fmla="*/ 7046084 w 8359069"/>
              <a:gd name="connsiteY33" fmla="*/ 225719 h 694823"/>
              <a:gd name="connsiteX34" fmla="*/ 7243032 w 8359069"/>
              <a:gd name="connsiteY34" fmla="*/ 253855 h 694823"/>
              <a:gd name="connsiteX35" fmla="*/ 7327438 w 8359069"/>
              <a:gd name="connsiteY35" fmla="*/ 267922 h 694823"/>
              <a:gd name="connsiteX36" fmla="*/ 7510318 w 8359069"/>
              <a:gd name="connsiteY36" fmla="*/ 281990 h 694823"/>
              <a:gd name="connsiteX37" fmla="*/ 7594724 w 8359069"/>
              <a:gd name="connsiteY37" fmla="*/ 324193 h 694823"/>
              <a:gd name="connsiteX38" fmla="*/ 7693198 w 8359069"/>
              <a:gd name="connsiteY38" fmla="*/ 352329 h 694823"/>
              <a:gd name="connsiteX39" fmla="*/ 7749469 w 8359069"/>
              <a:gd name="connsiteY39" fmla="*/ 394532 h 694823"/>
              <a:gd name="connsiteX40" fmla="*/ 7862010 w 8359069"/>
              <a:gd name="connsiteY40" fmla="*/ 450802 h 694823"/>
              <a:gd name="connsiteX41" fmla="*/ 8199635 w 8359069"/>
              <a:gd name="connsiteY41" fmla="*/ 436735 h 694823"/>
              <a:gd name="connsiteX42" fmla="*/ 8269974 w 8359069"/>
              <a:gd name="connsiteY42" fmla="*/ 422667 h 694823"/>
              <a:gd name="connsiteX43" fmla="*/ 8354380 w 8359069"/>
              <a:gd name="connsiteY43" fmla="*/ 380464 h 694823"/>
              <a:gd name="connsiteX44" fmla="*/ 8354380 w 8359069"/>
              <a:gd name="connsiteY44" fmla="*/ 394532 h 694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8359069" h="694823">
                <a:moveTo>
                  <a:pt x="12238" y="42839"/>
                </a:moveTo>
                <a:cubicBezTo>
                  <a:pt x="56230" y="218804"/>
                  <a:pt x="0" y="0"/>
                  <a:pt x="40374" y="141313"/>
                </a:cubicBezTo>
                <a:cubicBezTo>
                  <a:pt x="53289" y="186516"/>
                  <a:pt x="48309" y="205520"/>
                  <a:pt x="82577" y="239787"/>
                </a:cubicBezTo>
                <a:cubicBezTo>
                  <a:pt x="98011" y="255221"/>
                  <a:pt x="164503" y="290542"/>
                  <a:pt x="181050" y="296058"/>
                </a:cubicBezTo>
                <a:cubicBezTo>
                  <a:pt x="217734" y="308286"/>
                  <a:pt x="255782" y="316091"/>
                  <a:pt x="293592" y="324193"/>
                </a:cubicBezTo>
                <a:cubicBezTo>
                  <a:pt x="332633" y="332559"/>
                  <a:pt x="440518" y="347193"/>
                  <a:pt x="476472" y="352329"/>
                </a:cubicBezTo>
                <a:cubicBezTo>
                  <a:pt x="736151" y="335017"/>
                  <a:pt x="757677" y="323687"/>
                  <a:pt x="1067315" y="366396"/>
                </a:cubicBezTo>
                <a:cubicBezTo>
                  <a:pt x="1080454" y="368208"/>
                  <a:pt x="1082867" y="390338"/>
                  <a:pt x="1095450" y="394532"/>
                </a:cubicBezTo>
                <a:cubicBezTo>
                  <a:pt x="1147402" y="411850"/>
                  <a:pt x="1272851" y="427913"/>
                  <a:pt x="1334601" y="436735"/>
                </a:cubicBezTo>
                <a:cubicBezTo>
                  <a:pt x="1362736" y="455492"/>
                  <a:pt x="1386928" y="482312"/>
                  <a:pt x="1419007" y="493005"/>
                </a:cubicBezTo>
                <a:lnTo>
                  <a:pt x="1503414" y="521141"/>
                </a:lnTo>
                <a:cubicBezTo>
                  <a:pt x="1550306" y="516452"/>
                  <a:pt x="1598371" y="518503"/>
                  <a:pt x="1644090" y="507073"/>
                </a:cubicBezTo>
                <a:cubicBezTo>
                  <a:pt x="1656957" y="503856"/>
                  <a:pt x="1661869" y="487223"/>
                  <a:pt x="1672226" y="478938"/>
                </a:cubicBezTo>
                <a:cubicBezTo>
                  <a:pt x="1711186" y="447770"/>
                  <a:pt x="1712054" y="451594"/>
                  <a:pt x="1756632" y="436735"/>
                </a:cubicBezTo>
                <a:cubicBezTo>
                  <a:pt x="1887930" y="441424"/>
                  <a:pt x="2019599" y="439891"/>
                  <a:pt x="2150527" y="450802"/>
                </a:cubicBezTo>
                <a:cubicBezTo>
                  <a:pt x="2189062" y="454013"/>
                  <a:pt x="2224886" y="472829"/>
                  <a:pt x="2263069" y="478938"/>
                </a:cubicBezTo>
                <a:cubicBezTo>
                  <a:pt x="2342328" y="491619"/>
                  <a:pt x="2422627" y="496691"/>
                  <a:pt x="2502220" y="507073"/>
                </a:cubicBezTo>
                <a:cubicBezTo>
                  <a:pt x="2761942" y="540950"/>
                  <a:pt x="2332644" y="498051"/>
                  <a:pt x="2741370" y="535209"/>
                </a:cubicBezTo>
                <a:cubicBezTo>
                  <a:pt x="3140414" y="694823"/>
                  <a:pt x="2817743" y="576190"/>
                  <a:pt x="3880854" y="549276"/>
                </a:cubicBezTo>
                <a:cubicBezTo>
                  <a:pt x="3895678" y="548901"/>
                  <a:pt x="3908582" y="538426"/>
                  <a:pt x="3923057" y="535209"/>
                </a:cubicBezTo>
                <a:cubicBezTo>
                  <a:pt x="3961961" y="526564"/>
                  <a:pt x="4011663" y="526075"/>
                  <a:pt x="4049666" y="507073"/>
                </a:cubicBezTo>
                <a:cubicBezTo>
                  <a:pt x="4064788" y="499512"/>
                  <a:pt x="4075025" y="480403"/>
                  <a:pt x="4091869" y="478938"/>
                </a:cubicBezTo>
                <a:cubicBezTo>
                  <a:pt x="4292965" y="461451"/>
                  <a:pt x="4495143" y="460181"/>
                  <a:pt x="4696780" y="450802"/>
                </a:cubicBezTo>
                <a:cubicBezTo>
                  <a:pt x="4743672" y="441424"/>
                  <a:pt x="4790221" y="430125"/>
                  <a:pt x="4837457" y="422667"/>
                </a:cubicBezTo>
                <a:cubicBezTo>
                  <a:pt x="4879400" y="416044"/>
                  <a:pt x="4922614" y="417811"/>
                  <a:pt x="4964066" y="408599"/>
                </a:cubicBezTo>
                <a:cubicBezTo>
                  <a:pt x="5007493" y="398949"/>
                  <a:pt x="5090675" y="366396"/>
                  <a:pt x="5090675" y="366396"/>
                </a:cubicBezTo>
                <a:cubicBezTo>
                  <a:pt x="5165203" y="368880"/>
                  <a:pt x="5631618" y="396920"/>
                  <a:pt x="5765924" y="366396"/>
                </a:cubicBezTo>
                <a:cubicBezTo>
                  <a:pt x="5791791" y="360517"/>
                  <a:pt x="5798469" y="321988"/>
                  <a:pt x="5822195" y="310125"/>
                </a:cubicBezTo>
                <a:cubicBezTo>
                  <a:pt x="5840952" y="300747"/>
                  <a:pt x="5858830" y="289353"/>
                  <a:pt x="5878466" y="281990"/>
                </a:cubicBezTo>
                <a:cubicBezTo>
                  <a:pt x="6061355" y="213407"/>
                  <a:pt x="5783409" y="338304"/>
                  <a:pt x="6005075" y="239787"/>
                </a:cubicBezTo>
                <a:cubicBezTo>
                  <a:pt x="6024161" y="231305"/>
                  <a:pt x="6077124" y="199698"/>
                  <a:pt x="6103549" y="197584"/>
                </a:cubicBezTo>
                <a:cubicBezTo>
                  <a:pt x="6206490" y="189349"/>
                  <a:pt x="6309875" y="188205"/>
                  <a:pt x="6413038" y="183516"/>
                </a:cubicBezTo>
                <a:lnTo>
                  <a:pt x="6961678" y="211652"/>
                </a:lnTo>
                <a:cubicBezTo>
                  <a:pt x="6990138" y="213549"/>
                  <a:pt x="7017876" y="221488"/>
                  <a:pt x="7046084" y="225719"/>
                </a:cubicBezTo>
                <a:lnTo>
                  <a:pt x="7243032" y="253855"/>
                </a:lnTo>
                <a:cubicBezTo>
                  <a:pt x="7271240" y="258086"/>
                  <a:pt x="7299071" y="264936"/>
                  <a:pt x="7327438" y="267922"/>
                </a:cubicBezTo>
                <a:cubicBezTo>
                  <a:pt x="7388242" y="274322"/>
                  <a:pt x="7449358" y="277301"/>
                  <a:pt x="7510318" y="281990"/>
                </a:cubicBezTo>
                <a:cubicBezTo>
                  <a:pt x="7616397" y="317350"/>
                  <a:pt x="7485642" y="269652"/>
                  <a:pt x="7594724" y="324193"/>
                </a:cubicBezTo>
                <a:cubicBezTo>
                  <a:pt x="7614907" y="334284"/>
                  <a:pt x="7675167" y="347821"/>
                  <a:pt x="7693198" y="352329"/>
                </a:cubicBezTo>
                <a:cubicBezTo>
                  <a:pt x="7711955" y="366397"/>
                  <a:pt x="7729217" y="382718"/>
                  <a:pt x="7749469" y="394532"/>
                </a:cubicBezTo>
                <a:cubicBezTo>
                  <a:pt x="7785697" y="415665"/>
                  <a:pt x="7862010" y="450802"/>
                  <a:pt x="7862010" y="450802"/>
                </a:cubicBezTo>
                <a:cubicBezTo>
                  <a:pt x="7974552" y="446113"/>
                  <a:pt x="8087263" y="444485"/>
                  <a:pt x="8199635" y="436735"/>
                </a:cubicBezTo>
                <a:cubicBezTo>
                  <a:pt x="8223489" y="435090"/>
                  <a:pt x="8247586" y="431063"/>
                  <a:pt x="8269974" y="422667"/>
                </a:cubicBezTo>
                <a:cubicBezTo>
                  <a:pt x="8307906" y="408443"/>
                  <a:pt x="8310705" y="380464"/>
                  <a:pt x="8354380" y="380464"/>
                </a:cubicBezTo>
                <a:cubicBezTo>
                  <a:pt x="8359069" y="380464"/>
                  <a:pt x="8354380" y="389843"/>
                  <a:pt x="8354380" y="394532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675" name="Picture 3" descr="F:\ФЛЕШКА\Гифы\мыши.files\tooth3.files\Mouse1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5373216"/>
            <a:ext cx="1000125" cy="1333500"/>
          </a:xfrm>
          <a:prstGeom prst="rect">
            <a:avLst/>
          </a:prstGeom>
          <a:noFill/>
        </p:spPr>
      </p:pic>
      <p:pic>
        <p:nvPicPr>
          <p:cNvPr id="28676" name="Picture 4" descr="F:\ФЛЕШКА\Гифы\мыши.files\tooth3.files\Mouse1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4437112"/>
            <a:ext cx="1000125" cy="1333500"/>
          </a:xfrm>
          <a:prstGeom prst="rect">
            <a:avLst/>
          </a:prstGeom>
          <a:noFill/>
        </p:spPr>
      </p:pic>
      <p:pic>
        <p:nvPicPr>
          <p:cNvPr id="28678" name="Picture 6" descr="F:\ФЛЕШКА\Гифы\мыши.files\tooth3.files\Mouse1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157192"/>
            <a:ext cx="1000125" cy="1333500"/>
          </a:xfrm>
          <a:prstGeom prst="rect">
            <a:avLst/>
          </a:prstGeom>
          <a:noFill/>
        </p:spPr>
      </p:pic>
      <p:pic>
        <p:nvPicPr>
          <p:cNvPr id="13" name="Picture 10" descr="F:\ФЛЕШКА\Гифы\атмосфера.files\nat2.files\sun_tu4a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0"/>
            <a:ext cx="2067000" cy="1837333"/>
          </a:xfrm>
          <a:prstGeom prst="rect">
            <a:avLst/>
          </a:prstGeom>
          <a:noFill/>
        </p:spPr>
      </p:pic>
      <p:pic>
        <p:nvPicPr>
          <p:cNvPr id="14" name="Picture 3" descr="F:\ФЛЕШКА\Гифы\насекомые.files\insects3.files\52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4509120"/>
            <a:ext cx="1600200" cy="82867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:\ФЛЕШКА\Гифы\дети.files\child1.files\anim0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0"/>
            <a:ext cx="3240360" cy="4296999"/>
          </a:xfrm>
          <a:prstGeom prst="rect">
            <a:avLst/>
          </a:prstGeom>
          <a:noFill/>
        </p:spPr>
      </p:pic>
      <p:pic>
        <p:nvPicPr>
          <p:cNvPr id="6" name="Picture 14" descr="F:\копилка\Обои (фоновые рисунки)\4345b6d54b7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204864"/>
            <a:ext cx="9144000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Sleep Away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audio>
              <p:cMediaNode numSld="7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|0.4|0.6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0.4|0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5.1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2.8|1.9|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0.4|0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4.6|0.9|0.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22</Words>
  <Application>Microsoft Office PowerPoint</Application>
  <PresentationFormat>Экран (4:3)</PresentationFormat>
  <Paragraphs>4</Paragraphs>
  <Slides>14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В ГОСТИ К ГНОМУ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ГОСТИ К ГНОМУ </dc:title>
  <dc:creator>ЛЮБОВЬ</dc:creator>
  <cp:lastModifiedBy>Любовь</cp:lastModifiedBy>
  <cp:revision>13</cp:revision>
  <dcterms:created xsi:type="dcterms:W3CDTF">2010-10-07T15:43:29Z</dcterms:created>
  <dcterms:modified xsi:type="dcterms:W3CDTF">2013-06-06T17:40:48Z</dcterms:modified>
</cp:coreProperties>
</file>