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3FD13-F8F0-4A0A-A696-CCED32659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492B9-4CCE-4EA6-9BC3-34B0D49F6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F4C9-D8EF-4381-835C-8DEB78565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0924B-7913-473F-A2FA-2EA6BF358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F074-9E2C-442C-9013-3B5BDAA46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56DA-3428-4696-AD2B-9CC41359A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2AAB-BE20-41FA-BE01-13AE3D0B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8FD2-6D45-49E4-A699-EFEB1114F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267B-C456-401F-93C8-F7E39BE63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84EA-98A1-4CA0-91A9-0A6FDA83B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13B2-7A54-42BD-95AE-8493046F6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F48E-8C4D-4BC7-9178-280F50A3D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7CBFE9-F6DC-40C9-BEFF-E57C8C4F9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51;&#1070;&#1041;&#1054;&#1042;&#1068;\Desktop\&#1048;&#1050;&#1058;\&#1082;&#1086;&#1089;&#1084;&#1086;&#1089;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dirty="0" smtClean="0"/>
          </a:p>
          <a:p>
            <a:pPr algn="ctr" eaLnBrk="1" hangingPunct="1">
              <a:buFontTx/>
              <a:buNone/>
              <a:defRPr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КОСМОС</a:t>
            </a:r>
          </a:p>
          <a:p>
            <a:pPr algn="ctr" eaLnBrk="1" hangingPunct="1">
              <a:buFontTx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ЗВУКИ ВСЕЛЕННОЙ</a:t>
            </a:r>
          </a:p>
          <a:p>
            <a:pPr algn="ctr" eaLnBrk="1" hangingPunct="1">
              <a:buFontTx/>
              <a:buNone/>
              <a:defRPr/>
            </a:pPr>
            <a:endParaRPr lang="ru-RU" sz="2000" dirty="0" smtClean="0"/>
          </a:p>
          <a:p>
            <a:pPr algn="ctr" eaLnBrk="1" hangingPunct="1">
              <a:buFontTx/>
              <a:buNone/>
              <a:defRPr/>
            </a:pPr>
            <a:endParaRPr lang="ru-RU" sz="2000" dirty="0" smtClean="0"/>
          </a:p>
          <a:p>
            <a:pPr algn="ctr" eaLnBrk="1" hangingPunct="1">
              <a:buFontTx/>
              <a:buNone/>
              <a:defRPr/>
            </a:pPr>
            <a:endParaRPr lang="ru-RU" sz="2000" dirty="0" smtClean="0"/>
          </a:p>
          <a:p>
            <a:pPr algn="ctr"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Пособие для музыкального занятия</a:t>
            </a:r>
          </a:p>
          <a:p>
            <a:pPr algn="ctr"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Составила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Подковыркина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Л.А</a:t>
            </a:r>
          </a:p>
          <a:p>
            <a:pPr algn="ctr" eaLnBrk="1" hangingPunct="1">
              <a:buFontTx/>
              <a:buNone/>
              <a:defRPr/>
            </a:pPr>
            <a:endParaRPr lang="ru-RU" dirty="0" smtClean="0"/>
          </a:p>
          <a:p>
            <a:pPr algn="ctr" eaLnBrk="1" hangingPunct="1">
              <a:buFontTx/>
              <a:buNone/>
              <a:defRPr/>
            </a:pPr>
            <a:endParaRPr lang="ru-RU" dirty="0" smtClean="0"/>
          </a:p>
          <a:p>
            <a:pPr algn="ctr"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2008 г</a:t>
            </a:r>
          </a:p>
        </p:txBody>
      </p:sp>
      <p:pic>
        <p:nvPicPr>
          <p:cNvPr id="2053" name="Picture 8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082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2292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53006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2764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050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573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3429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5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0928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7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207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8" descr="C:\Users\ЛЮБОВЬ\Desktop\анимашки\38b44618cfc1579e0781d8d57f8edde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9338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космо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Водяная планета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52536" y="0"/>
            <a:ext cx="9396536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0000044687-YND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05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0"/>
            <a:ext cx="9324528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osmic_Frostbite_V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Earth_from_Mar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Планета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Космонавт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9144"/>
            <a:ext cx="9448337" cy="6897144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3d_6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15416"/>
            <a:ext cx="9144000" cy="7173416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3dmax2_1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9960"/>
            <a:ext cx="9144000" cy="689796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02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03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4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0"/>
            <a:ext cx="9324527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lien_boy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Воздушные замки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Экран (4:3)</PresentationFormat>
  <Paragraphs>11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MyWork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MyName</dc:creator>
  <cp:lastModifiedBy>ЛЮБОВЬ</cp:lastModifiedBy>
  <cp:revision>10</cp:revision>
  <dcterms:created xsi:type="dcterms:W3CDTF">2008-02-28T07:37:07Z</dcterms:created>
  <dcterms:modified xsi:type="dcterms:W3CDTF">2012-02-07T12:55:02Z</dcterms:modified>
</cp:coreProperties>
</file>