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novprospekt/view/126470/?page=1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package" Target="../embeddings/____________Microsoft_Office_PowerPoint1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46805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СПОЙ ПЕСНЮ ПО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КАРТИНКЕ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музыкально-дидактическая игра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  Подковыркина Л.А.</a:t>
            </a:r>
            <a:b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2010 год</a:t>
            </a:r>
            <a:r>
              <a:rPr lang="ru-RU" sz="6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ЛЮБОВЬ\Desktop\i[7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939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g-fotki.yandex.ru/get/3709/novprospekt.3/0_1ede1_a19846bf_L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3500" y="2622550"/>
            <a:ext cx="4762500" cy="3438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ЛЮБОВЬ\Desktop\0_1ede1_a19846bf_L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-1" y="794"/>
          <a:ext cx="9145059" cy="6857206"/>
        </p:xfrm>
        <a:graphic>
          <a:graphicData uri="http://schemas.openxmlformats.org/presentationml/2006/ole">
            <p:oleObj spid="_x0000_s2051" name="Презентация" r:id="rId4" imgW="4569445" imgH="3426611" progId="PowerPoint.Show.12">
              <p:embed/>
            </p:oleObj>
          </a:graphicData>
        </a:graphic>
      </p:graphicFrame>
      <p:pic>
        <p:nvPicPr>
          <p:cNvPr id="5" name="Picture 2" descr="Большие анимированные новогодние ёлки (20шт.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3415" y="0"/>
            <a:ext cx="4980833" cy="662528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xlsite.narod.ru/8m/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400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ОВЬ\Desktop\анимашки\small_Анимация,Весна%20пришла(с%20пожеланием).gif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685" y="0"/>
            <a:ext cx="920536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ЛЮБОВЬ\Desktop\ПРИГОДИТСЯ К АТТЕСТАЦИИ\Гифы\день рожд2.files\birth3.files\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4"/>
            <a:ext cx="5472608" cy="588787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Презентация</vt:lpstr>
      <vt:lpstr>СПОЙ ПЕСНЮ ПО КАРТИНКЕ  музыкально-дидактическая игра музыкальный руководитель  Подковыркина Л.А. 2010 год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22</cp:revision>
  <dcterms:created xsi:type="dcterms:W3CDTF">2010-11-04T03:36:34Z</dcterms:created>
  <dcterms:modified xsi:type="dcterms:W3CDTF">2010-11-06T05:12:20Z</dcterms:modified>
</cp:coreProperties>
</file>