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4" r:id="rId4"/>
    <p:sldId id="262" r:id="rId5"/>
    <p:sldId id="258" r:id="rId6"/>
    <p:sldId id="259" r:id="rId7"/>
    <p:sldId id="263" r:id="rId8"/>
    <p:sldId id="261" r:id="rId9"/>
    <p:sldId id="267" r:id="rId10"/>
    <p:sldId id="268" r:id="rId11"/>
    <p:sldId id="269" r:id="rId12"/>
    <p:sldId id="270" r:id="rId13"/>
    <p:sldId id="271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4374" autoAdjust="0"/>
  </p:normalViewPr>
  <p:slideViewPr>
    <p:cSldViewPr>
      <p:cViewPr varScale="1">
        <p:scale>
          <a:sx n="91" d="100"/>
          <a:sy n="91" d="100"/>
        </p:scale>
        <p:origin x="-8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 advTm="1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1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19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&#1077;&#1075;&#1086;&#1088;&#1086;&#1074;&#1072;%20&#1090;%20&#1072;\3.2\c69f42eaed04d4d5707fdeec712bbbc0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8604"/>
            <a:ext cx="8458200" cy="421484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Восприятие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музыки «Аве Мария» Ф.Шуберт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Составитель: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муз.руководитель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ЕгороваТ.А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МБДОУ «Детский сад № 41 «Белоснежка»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Воркуты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талия\Documents\57265383_pic2BBBBBBly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928802"/>
            <a:ext cx="3361350" cy="4643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ave_mari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299505" cy="6224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_94-4e469117e6f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061" t="386" r="25219"/>
          <a:stretch>
            <a:fillRect/>
          </a:stretch>
        </p:blipFill>
        <p:spPr>
          <a:xfrm>
            <a:off x="2428860" y="214290"/>
            <a:ext cx="4286547" cy="6441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ail-mary-in-picture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14290"/>
            <a:ext cx="5000660" cy="6329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14290"/>
            <a:ext cx="5649166" cy="6453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:\аве мария\05792ee07b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4290"/>
            <a:ext cx="4643470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spd="med"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аве мария\the_madon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42852"/>
            <a:ext cx="5715040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3" name="c69f42eaed04d4d5707fdeec712bbbc0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G:\аве мария\wallpapers_20950_128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42" y="285728"/>
            <a:ext cx="8215361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spd="med"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:\аве мария\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14290"/>
            <a:ext cx="4714908" cy="6262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аве мария\0_89e4a_227d8d7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203200"/>
            <a:ext cx="8128000" cy="645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spd="med" advClick="0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:\аве мария\madonnasmladencempomotivamkartinyvbugej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4290"/>
            <a:ext cx="4929222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3292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 descr="G:\аве мария\maria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143932" cy="6143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аве мария\0b070b7112c153aad05d8d11e95e43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072494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spd="med" advClick="0"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4ff55_908c6ecc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571480"/>
            <a:ext cx="8813832" cy="5508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201</TotalTime>
  <Words>23</Words>
  <Application>Microsoft Office PowerPoint</Application>
  <PresentationFormat>Экран (4:3)</PresentationFormat>
  <Paragraphs>15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Наталия</cp:lastModifiedBy>
  <cp:revision>23</cp:revision>
  <dcterms:modified xsi:type="dcterms:W3CDTF">2013-09-29T08:10:19Z</dcterms:modified>
</cp:coreProperties>
</file>