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8CF1-D03A-483F-ADEE-9B90CB83D986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0D47E-4DF9-4FB6-A8BD-9135F5034A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_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94996" y="1577419"/>
            <a:ext cx="8830408" cy="6247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-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26807" y="1489031"/>
            <a:ext cx="8702390" cy="6152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_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94996" y="1577421"/>
            <a:ext cx="8830408" cy="6247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  <p:pic>
        <p:nvPicPr>
          <p:cNvPr id="3" name="Рисунок 2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_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41213" y="1501662"/>
            <a:ext cx="8800866" cy="6226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_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38923" y="1333494"/>
            <a:ext cx="9116130" cy="6449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_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94609" y="1289180"/>
            <a:ext cx="8813187" cy="6234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2015-02-17T17:53:55Z</dcterms:created>
  <dcterms:modified xsi:type="dcterms:W3CDTF">2015-02-17T18:00:52Z</dcterms:modified>
</cp:coreProperties>
</file>