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488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4F6A-E1F0-4597-AFCD-FD76D1766501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8DD1-7988-45B6-8FDA-D4B4F11921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4F6A-E1F0-4597-AFCD-FD76D1766501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8DD1-7988-45B6-8FDA-D4B4F11921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4F6A-E1F0-4597-AFCD-FD76D1766501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8DD1-7988-45B6-8FDA-D4B4F11921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4F6A-E1F0-4597-AFCD-FD76D1766501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8DD1-7988-45B6-8FDA-D4B4F11921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4F6A-E1F0-4597-AFCD-FD76D1766501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8DD1-7988-45B6-8FDA-D4B4F11921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4F6A-E1F0-4597-AFCD-FD76D1766501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8DD1-7988-45B6-8FDA-D4B4F11921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4F6A-E1F0-4597-AFCD-FD76D1766501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8DD1-7988-45B6-8FDA-D4B4F11921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4F6A-E1F0-4597-AFCD-FD76D1766501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8DD1-7988-45B6-8FDA-D4B4F11921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4F6A-E1F0-4597-AFCD-FD76D1766501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8DD1-7988-45B6-8FDA-D4B4F11921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4F6A-E1F0-4597-AFCD-FD76D1766501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8DD1-7988-45B6-8FDA-D4B4F11921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4F6A-E1F0-4597-AFCD-FD76D1766501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8DD1-7988-45B6-8FDA-D4B4F11921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E4F6A-E1F0-4597-AFCD-FD76D1766501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D8DD1-7988-45B6-8FDA-D4B4F119219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8" y="2214546"/>
            <a:ext cx="53578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напутал художник?</a:t>
            </a:r>
          </a:p>
          <a:p>
            <a:pPr algn="ctr"/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b="1" dirty="0"/>
              <a:t>Предложите малышу найти на сюжетных картинках все, что напутал художник (на каждой по несколько ошибок), а затем предложите придумать фантастический рассказ по картинке.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Подобные </a:t>
            </a:r>
            <a:r>
              <a:rPr lang="ru-RU" sz="2000" b="1" dirty="0"/>
              <a:t>занятия помогут развить ребенку внимание, зрительное восприятие, память, связную речь.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66" y="96919"/>
            <a:ext cx="6286544" cy="88327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17" y="357158"/>
            <a:ext cx="6567757" cy="85011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/>
          <a:srcRect l="3593" t="10156" r="3593" b="11718"/>
          <a:stretch>
            <a:fillRect/>
          </a:stretch>
        </p:blipFill>
        <p:spPr>
          <a:xfrm>
            <a:off x="285728" y="428596"/>
            <a:ext cx="6240824" cy="80724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/>
          <a:srcRect l="1805" t="3658" r="2553" b="4879"/>
          <a:stretch>
            <a:fillRect/>
          </a:stretch>
        </p:blipFill>
        <p:spPr>
          <a:xfrm rot="16200000">
            <a:off x="-950956" y="1405466"/>
            <a:ext cx="9000140" cy="66177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46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</cp:revision>
  <dcterms:created xsi:type="dcterms:W3CDTF">2015-02-17T18:13:02Z</dcterms:created>
  <dcterms:modified xsi:type="dcterms:W3CDTF">2015-02-17T18:21:10Z</dcterms:modified>
</cp:coreProperties>
</file>