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9"/>
  </p:notes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3425F-6126-438E-82D4-2DEC4E0E59AC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F0055-F35B-49C0-919B-2C8EDE321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6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F0055-F35B-49C0-919B-2C8EDE321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5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3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3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35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0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5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1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7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0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1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0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7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1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A497F7-7305-4470-9ED1-85154A1077CB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EC111B-0614-4767-B2AD-AE449A8F0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5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2130" y="0"/>
            <a:ext cx="9144000" cy="25413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Звуки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[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en-US" sz="5400" b="1" dirty="0" smtClean="0">
                <a:solidFill>
                  <a:srgbClr val="7030A0"/>
                </a:solidFill>
              </a:rPr>
              <a:t>]</a:t>
            </a:r>
            <a:r>
              <a:rPr lang="ru-RU" sz="54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en-US" sz="5400" b="1" dirty="0" smtClean="0">
                <a:solidFill>
                  <a:srgbClr val="7030A0"/>
                </a:solidFill>
              </a:rPr>
              <a:t>[</a:t>
            </a:r>
            <a:r>
              <a:rPr lang="ru-RU" b="1" dirty="0" err="1" smtClean="0">
                <a:solidFill>
                  <a:srgbClr val="7030A0"/>
                </a:solidFill>
              </a:rPr>
              <a:t>сь</a:t>
            </a:r>
            <a:r>
              <a:rPr lang="en-US" sz="5400" b="1" dirty="0" smtClean="0">
                <a:solidFill>
                  <a:srgbClr val="7030A0"/>
                </a:solidFill>
              </a:rPr>
              <a:t>]</a:t>
            </a:r>
            <a:r>
              <a:rPr lang="ru-RU" b="1" dirty="0" smtClean="0">
                <a:solidFill>
                  <a:srgbClr val="7030A0"/>
                </a:solidFill>
              </a:rPr>
              <a:t>  в словах.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96" y="2654387"/>
            <a:ext cx="3835400" cy="383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2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3403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ПоЗИЦИЯ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ЗВУКОВ В СЛОВАХ.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6597"/>
              </p:ext>
            </p:extLst>
          </p:nvPr>
        </p:nvGraphicFramePr>
        <p:xfrm>
          <a:off x="1391443" y="4852840"/>
          <a:ext cx="2948940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6597"/>
              </p:ext>
            </p:extLst>
          </p:nvPr>
        </p:nvGraphicFramePr>
        <p:xfrm>
          <a:off x="1389463" y="3603953"/>
          <a:ext cx="2948940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6597"/>
              </p:ext>
            </p:extLst>
          </p:nvPr>
        </p:nvGraphicFramePr>
        <p:xfrm>
          <a:off x="1387483" y="2343189"/>
          <a:ext cx="2948940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686300" y="2594756"/>
            <a:ext cx="356260" cy="3800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07578" y="3841665"/>
            <a:ext cx="356260" cy="3800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05104" y="5088574"/>
            <a:ext cx="356260" cy="3800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913774" y="2066306"/>
            <a:ext cx="10363826" cy="434637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                                                    </a:t>
            </a:r>
          </a:p>
          <a:p>
            <a:r>
              <a:rPr lang="ru-RU" dirty="0" smtClean="0"/>
              <a:t>                                                 </a:t>
            </a:r>
            <a:r>
              <a:rPr lang="ru-RU" sz="2800" b="1" dirty="0" smtClean="0"/>
              <a:t>- начало слова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                                 - середина слова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                                  - конец слова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528" y="0"/>
            <a:ext cx="10364451" cy="153191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 ПОСУДУ. Где стоит звук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этом слове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Поставь точку          в НАЧАЛО, СЕРЕДИНУ ИЛИ КОНЕЦ СЛОВА.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4" y="1832573"/>
            <a:ext cx="36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26" y="1808822"/>
            <a:ext cx="36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33" y="1785071"/>
            <a:ext cx="36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91843"/>
              </p:ext>
            </p:extLst>
          </p:nvPr>
        </p:nvGraphicFramePr>
        <p:xfrm>
          <a:off x="4643892" y="5663569"/>
          <a:ext cx="2948940" cy="933427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93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6597"/>
              </p:ext>
            </p:extLst>
          </p:nvPr>
        </p:nvGraphicFramePr>
        <p:xfrm>
          <a:off x="714549" y="5684113"/>
          <a:ext cx="2948940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08633"/>
              </p:ext>
            </p:extLst>
          </p:nvPr>
        </p:nvGraphicFramePr>
        <p:xfrm>
          <a:off x="8461411" y="5651032"/>
          <a:ext cx="2948940" cy="906584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906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5047016" y="789707"/>
            <a:ext cx="356260" cy="38001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0"/>
            <a:ext cx="10687675" cy="159617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 НАЗВАНИИ КАКОГО МУЗЫКАЛЬНОГО ИНСТРУМЕНТА ЕСТЬ ЗВУК </a:t>
            </a:r>
            <a:r>
              <a:rPr lang="en-US" sz="4000" b="1" dirty="0" smtClean="0">
                <a:solidFill>
                  <a:srgbClr val="7030A0"/>
                </a:solidFill>
              </a:rPr>
              <a:t>[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en-US" sz="4000" b="1" dirty="0" smtClean="0">
                <a:solidFill>
                  <a:srgbClr val="7030A0"/>
                </a:solidFill>
              </a:rPr>
              <a:t>]</a:t>
            </a:r>
            <a:r>
              <a:rPr lang="ru-RU" b="1" dirty="0" smtClean="0">
                <a:solidFill>
                  <a:srgbClr val="7030A0"/>
                </a:solidFill>
              </a:rPr>
              <a:t> 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7d8ea_04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9742" y="2664707"/>
            <a:ext cx="2790119" cy="3424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метод\Pictures\220px-Violin_VL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520" y="3796664"/>
            <a:ext cx="907424" cy="2258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re_balalajk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61" y="3389491"/>
            <a:ext cx="1698052" cy="2665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8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НАЗОВИ ОДНИМ СЛОВОМ.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Найди место звука </a:t>
            </a:r>
            <a:r>
              <a:rPr lang="en-US" b="1" dirty="0" smtClean="0">
                <a:solidFill>
                  <a:srgbClr val="7030A0"/>
                </a:solidFill>
              </a:rPr>
              <a:t>[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en-US" b="1" dirty="0" smtClean="0">
                <a:solidFill>
                  <a:srgbClr val="7030A0"/>
                </a:solidFill>
              </a:rPr>
              <a:t>]</a:t>
            </a:r>
            <a:r>
              <a:rPr lang="ru-RU" b="1" dirty="0" smtClean="0">
                <a:solidFill>
                  <a:srgbClr val="7030A0"/>
                </a:solidFill>
              </a:rPr>
              <a:t>  в словах. 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(</a:t>
            </a:r>
            <a:r>
              <a:rPr lang="ru-RU" sz="1600" b="1" dirty="0" smtClean="0"/>
              <a:t>перетяни точки на место звука в слове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25" y="1727948"/>
            <a:ext cx="29952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819858" y="1727948"/>
            <a:ext cx="360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56730"/>
              </p:ext>
            </p:extLst>
          </p:nvPr>
        </p:nvGraphicFramePr>
        <p:xfrm>
          <a:off x="4102001" y="5572158"/>
          <a:ext cx="2948940" cy="933427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93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74890"/>
              </p:ext>
            </p:extLst>
          </p:nvPr>
        </p:nvGraphicFramePr>
        <p:xfrm>
          <a:off x="301625" y="5606211"/>
          <a:ext cx="2948940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538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50294"/>
              </p:ext>
            </p:extLst>
          </p:nvPr>
        </p:nvGraphicFramePr>
        <p:xfrm>
          <a:off x="8306155" y="5576506"/>
          <a:ext cx="2948940" cy="906584"/>
        </p:xfrm>
        <a:graphic>
          <a:graphicData uri="http://schemas.openxmlformats.org/drawingml/2006/table">
            <a:tbl>
              <a:tblPr firstRow="1" firstCol="1" bandRow="1"/>
              <a:tblGrid>
                <a:gridCol w="982980"/>
                <a:gridCol w="982980"/>
                <a:gridCol w="982980"/>
              </a:tblGrid>
              <a:tr h="906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7970" algn="l"/>
                        </a:tabLs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4" name="Рисунок 13" descr="реди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7" y="1674419"/>
            <a:ext cx="2834164" cy="37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Овал 14"/>
          <p:cNvSpPr/>
          <p:nvPr/>
        </p:nvSpPr>
        <p:spPr>
          <a:xfrm>
            <a:off x="8478987" y="1122215"/>
            <a:ext cx="356260" cy="3800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992093" y="1122215"/>
            <a:ext cx="344385" cy="3800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975768" y="1120235"/>
            <a:ext cx="356260" cy="3800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17" y="0"/>
            <a:ext cx="10364451" cy="17100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красках найди слова со звуком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положи в синий куб, а со звуком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в зеленый.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4033158"/>
            <a:ext cx="1322614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56071" y="4033158"/>
            <a:ext cx="1338943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086128" y="3245147"/>
            <a:ext cx="914400" cy="914400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quarter" idx="13"/>
          </p:nvPr>
        </p:nvSpPr>
        <p:spPr>
          <a:xfrm>
            <a:off x="800100" y="5763986"/>
            <a:ext cx="10510469" cy="44087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3656742" y="1726162"/>
            <a:ext cx="1103741" cy="88302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2122612" y="2167677"/>
            <a:ext cx="914400" cy="914400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5120575" y="2357467"/>
            <a:ext cx="914400" cy="914400"/>
          </a:xfrm>
          <a:prstGeom prst="clou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6683563" y="196771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8389916" y="2389285"/>
            <a:ext cx="914400" cy="91440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10110977" y="2071190"/>
            <a:ext cx="914400" cy="914400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0"/>
            <a:ext cx="10755711" cy="159617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девочке Свете положи в лукошко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фрукты со звуком </a:t>
            </a:r>
            <a:r>
              <a:rPr lang="en-US" sz="4000" b="1" dirty="0" smtClean="0">
                <a:solidFill>
                  <a:srgbClr val="7030A0"/>
                </a:solidFill>
              </a:rPr>
              <a:t>[</a:t>
            </a:r>
            <a:r>
              <a:rPr lang="ru-RU" b="1" smtClean="0">
                <a:solidFill>
                  <a:srgbClr val="7030A0"/>
                </a:solidFill>
              </a:rPr>
              <a:t>сь</a:t>
            </a:r>
            <a:r>
              <a:rPr lang="en-US" sz="4000" b="1" smtClean="0">
                <a:solidFill>
                  <a:srgbClr val="7030A0"/>
                </a:solidFill>
              </a:rPr>
              <a:t>]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3310" y="2366928"/>
            <a:ext cx="2769207" cy="304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7" y="4365546"/>
            <a:ext cx="2000250" cy="210026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92D050"/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96" y="1642022"/>
            <a:ext cx="1625956" cy="1473563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89" y="4763199"/>
            <a:ext cx="1463040" cy="109728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00" y="1660511"/>
            <a:ext cx="1800225" cy="176212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9418" y="4619518"/>
            <a:ext cx="1308387" cy="138464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5927" y="1402104"/>
            <a:ext cx="2027364" cy="227894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74" y="4696524"/>
            <a:ext cx="1524000" cy="1230630"/>
          </a:xfrm>
          <a:prstGeom prst="roundRect">
            <a:avLst>
              <a:gd name="adj" fmla="val 16667"/>
            </a:avLst>
          </a:prstGeom>
          <a:ln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2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466</TotalTime>
  <Words>40</Words>
  <Application>Microsoft Office PowerPoint</Application>
  <PresentationFormat>Произвольный</PresentationFormat>
  <Paragraphs>77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Капля</vt:lpstr>
      <vt:lpstr>                        Звуки [с] и [сь]  в словах. </vt:lpstr>
      <vt:lpstr>ПоЗИЦИЯ ЗВУКОВ В СЛОВАХ.</vt:lpstr>
      <vt:lpstr>  НАЙДИ ПОСУДУ. Где стоит звук [с] в этом слове? Поставь точку          в НАЧАЛО, СЕРЕДИНУ ИЛИ КОНЕЦ СЛОВА.</vt:lpstr>
      <vt:lpstr>В НАЗВАНИИ КАКОГО МУЗЫКАЛЬНОГО ИНСТРУМЕНТА ЕСТЬ ЗВУК [С] ?</vt:lpstr>
      <vt:lpstr>НАЗОВИ ОДНИМ СЛОВОМ.  Найди место звука [с]  в словах.      (перетяни точки на место звука в слове                              )</vt:lpstr>
      <vt:lpstr> В красках найди слова со звуком [с] и положи в синий куб, а со звуком  [сь] – в зеленый.</vt:lpstr>
      <vt:lpstr>девочке Свете положи в лукошко  фрукты со звуком [сь]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Позиция звуков с и сь  в словах</dc:title>
  <dc:creator>татьяна</dc:creator>
  <cp:lastModifiedBy>таня</cp:lastModifiedBy>
  <cp:revision>54</cp:revision>
  <dcterms:created xsi:type="dcterms:W3CDTF">2014-08-18T09:55:04Z</dcterms:created>
  <dcterms:modified xsi:type="dcterms:W3CDTF">2015-01-31T06:57:53Z</dcterms:modified>
</cp:coreProperties>
</file>