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441" autoAdjust="0"/>
  </p:normalViewPr>
  <p:slideViewPr>
    <p:cSldViewPr>
      <p:cViewPr>
        <p:scale>
          <a:sx n="66" d="100"/>
          <a:sy n="66" d="100"/>
        </p:scale>
        <p:origin x="-2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43428-DF49-4A0C-A4DF-BD2914DB172E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388E-939A-4247-BEFE-65E42D13E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артинки и фоны\картинки и фоны\185143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04664"/>
            <a:ext cx="78488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МДОУ ЦРР Детский сад № 21 «Сказка»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988840"/>
            <a:ext cx="687329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Использование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компьютерных презентаций</a:t>
            </a:r>
          </a:p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коррекционно-логопедической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работе ДОУ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517232"/>
            <a:ext cx="7272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Ремезкова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С.А. –учитель-логопед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4432" y="2967335"/>
            <a:ext cx="72951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СПАСИБО  ЗА  ВНИМАНИЕ!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23554" name="Picture 2" descr="C:\Users\User\Desktop\Картинки и фоны\анимашечки\0_5ebce_f9396f3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27584" y="762180"/>
            <a:ext cx="61206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8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Мультимедиа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это технология, позволяющая объединить текстовые данные, звук, звук, графику и анимацию. Термин «мультимедиа» - можно перевести с английского языка как «многие среды» (от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multi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- много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media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– среда), или говоря более понятным языком, множество различных способов хранения и представления различных видов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NewtonC"/>
            </a:endParaRPr>
          </a:p>
          <a:p>
            <a:pPr marL="0" marR="0" lvl="0" indent="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NewtonC"/>
            </a:endParaRPr>
          </a:p>
          <a:p>
            <a:pPr marL="0" marR="0" lvl="0" indent="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Компьютерные презентации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являются одним из видов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мультимедийных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проектов.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User\Desktop\фото для маши\13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238125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03648" y="1080898"/>
            <a:ext cx="64807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Информационная ёмкость;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Компактность;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Доступность;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Наглядность и эмоциональная привлекательность;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Мобильность;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Интерактивность;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Многофункциональность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8640"/>
            <a:ext cx="77048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Преимущества</a:t>
            </a:r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мультимедийных</a:t>
            </a:r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презентаций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1628800"/>
            <a:ext cx="7164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Эргономические;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Эстетические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88640"/>
            <a:ext cx="71127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 требования 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предъявляемые к презентациям 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образовательном процессе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86" name="Picture 2" descr="C:\Users\User\Desktop\фото для маши\390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3810000" cy="3810000"/>
          </a:xfrm>
          <a:prstGeom prst="rect">
            <a:avLst/>
          </a:prstGeom>
          <a:noFill/>
        </p:spPr>
      </p:pic>
      <p:pic>
        <p:nvPicPr>
          <p:cNvPr id="4097" name="Picture 1" descr="C:\Users\User\Desktop\Картинки и фоны\картиночки\69260993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1109663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1988840"/>
            <a:ext cx="8820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- дефицит источников учебного материала;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-возможность представления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мультимедийной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форме уникальных информационных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 материалов (картин, рукописей, видеофрагментов, звукозаписей и др.);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- необходимость систематизации и структурного представления учебного материала;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- визуализация изучаемых явлений, процессов и взаимосвязей между объектами;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- необходимость изучения свойств объектов, явлений, процессов и пр.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3637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</a:t>
            </a:r>
            <a:r>
              <a:rPr kumimoji="0" lang="ru-RU" sz="32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мультимедийных</a:t>
            </a:r>
            <a:endParaRPr kumimoji="0" lang="ru-RU" sz="32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информационных презентационных </a:t>
            </a:r>
          </a:p>
          <a:p>
            <a:pPr algn="ctr"/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технологий определяется следующим: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1897088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Благодаря последовательному появлению изображений на экране, дети имеют возможность выполнять упражнения более внимательно и в полном объеме;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Использование анимации и сюрпризных моментов делает коррекционный процесс интересным и выразительным;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Дети получают одобрение не только от логопеда, но и со стороны компьютера в виде картинок-призов, сопровождающихся звуковым оформлением;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NewtonC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Гармоничное сочетание традиционных средств с применением презентаций в программе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Power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Point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позволяет существенно повысить мотивацию детей к занятию и, следовательно, существенно сократить время на преодоление речевых нарушений.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Преимущества логопедической НОД</a:t>
            </a:r>
          </a:p>
          <a:p>
            <a:pPr algn="ctr"/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 с использованием </a:t>
            </a:r>
            <a:r>
              <a:rPr kumimoji="0" lang="ru-RU" sz="32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мультимедийных</a:t>
            </a:r>
            <a:endParaRPr kumimoji="0" lang="ru-RU" sz="3200" b="1" i="0" u="none" strike="noStrike" cap="none" spc="0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Calibri" pitchFamily="34" charset="0"/>
              <a:cs typeface="NewtonC"/>
            </a:endParaRPr>
          </a:p>
          <a:p>
            <a:pPr algn="ctr"/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 презентаций в программе </a:t>
            </a:r>
            <a:r>
              <a:rPr kumimoji="0" lang="ru-RU" sz="32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Power</a:t>
            </a:r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 </a:t>
            </a:r>
            <a:r>
              <a:rPr kumimoji="0" lang="ru-RU" sz="3200" b="1" i="0" u="none" strike="noStrike" cap="none" spc="0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Point</a:t>
            </a:r>
            <a:r>
              <a:rPr kumimoji="0" lang="ru-RU" sz="32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: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844824"/>
            <a:ext cx="82089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развития речевого дыхания с использованием звуковых волн различного цвета;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автоматизации поставленных звуков в слогах, словах, фразах и связной речи;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нормализации просодических характеристик речи;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дифференциации акустически близких звуков и графически сходных букв;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развитию фонематического восприятия; развитию элементарных и сложных форм фонематического анализа и синтеза;   усвоению лексических тем;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развитию навыков словообразования и словоизменения;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NewtonC"/>
              </a:rPr>
              <a:t> развития связной речи и познавательных способностей и т.д.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648"/>
            <a:ext cx="71952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Презентационные материалы 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могут применяться для: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 descr="C:\Users\User\Desktop\Картинки и фоны\анимашечки\jivotniea-31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11430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1560" y="1556793"/>
            <a:ext cx="770485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Анимационные эффекты</a:t>
            </a:r>
          </a:p>
          <a:p>
            <a:pPr lvl="0"/>
            <a:r>
              <a:rPr lang="ru-RU" sz="2000" b="1" dirty="0" smtClean="0"/>
              <a:t>Следует использовать возможности компьютерной анимации для представления информации на слайде.</a:t>
            </a:r>
          </a:p>
          <a:p>
            <a:pPr lvl="0"/>
            <a:r>
              <a:rPr lang="ru-RU" sz="2000" b="1" dirty="0" smtClean="0"/>
              <a:t>Не стоит злоупотреблять различными анимационными эффектами, они не должны отвлекать внимание от содержащейся информации на слайде.</a:t>
            </a:r>
          </a:p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Содержание информации</a:t>
            </a:r>
          </a:p>
          <a:p>
            <a:pPr lvl="0"/>
            <a:r>
              <a:rPr lang="ru-RU" sz="2000" b="1" dirty="0" smtClean="0"/>
              <a:t>Рекомендуется использовать короткие слова и предложения.</a:t>
            </a:r>
          </a:p>
          <a:p>
            <a:pPr lvl="0"/>
            <a:r>
              <a:rPr lang="ru-RU" sz="2000" b="1" dirty="0" smtClean="0"/>
              <a:t>Информация должна привлекать внимание аудитории.</a:t>
            </a:r>
          </a:p>
          <a:p>
            <a:pPr lvl="0"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Расположение информации на странице</a:t>
            </a:r>
          </a:p>
          <a:p>
            <a:pPr lvl="0"/>
            <a:r>
              <a:rPr lang="ru-RU" sz="2000" b="1" dirty="0" smtClean="0"/>
              <a:t>Предпочтительно горизонтальное расположение информации.</a:t>
            </a:r>
          </a:p>
          <a:p>
            <a:pPr lvl="0"/>
            <a:r>
              <a:rPr lang="ru-RU" sz="2000" b="1" dirty="0" smtClean="0"/>
              <a:t>Наиболее важная информация должна располагаться в центре экрана.</a:t>
            </a:r>
          </a:p>
          <a:p>
            <a:pPr lvl="0"/>
            <a:r>
              <a:rPr lang="ru-RU" sz="2000" b="1" dirty="0" smtClean="0"/>
              <a:t>Если на слайде располагается картинка, надпись должна располагаться под ней.</a:t>
            </a:r>
          </a:p>
          <a:p>
            <a:pPr lvl="0"/>
            <a:endParaRPr lang="ru-RU" sz="2000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1412776"/>
            <a:ext cx="8640960" cy="4904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СТИЛЬ</a:t>
            </a:r>
          </a:p>
          <a:p>
            <a:pPr lvl="0"/>
            <a:r>
              <a:rPr lang="ru-RU" sz="2200" b="1" dirty="0" smtClean="0"/>
              <a:t>Соблюдение единого стиля оформления.</a:t>
            </a:r>
          </a:p>
          <a:p>
            <a:pPr lvl="0"/>
            <a:r>
              <a:rPr lang="ru-RU" sz="2200" b="1" dirty="0" smtClean="0"/>
              <a:t>Избежание стилей, которые будут отвлекать от самой презентации.</a:t>
            </a:r>
          </a:p>
          <a:p>
            <a:pPr lvl="0"/>
            <a:r>
              <a:rPr lang="ru-RU" sz="2200" b="1" dirty="0" smtClean="0"/>
              <a:t>Вспомогательная информация (управляющие кнопки) не должны преобладать над основной информацией (текст, рисунки. </a:t>
            </a:r>
          </a:p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ФОН</a:t>
            </a:r>
          </a:p>
          <a:p>
            <a:pPr lvl="0" algn="ctr"/>
            <a:r>
              <a:rPr lang="ru-RU" sz="2200" b="1" dirty="0" smtClean="0"/>
              <a:t>Для фона следует выбирать более холодные тона (синий или зелёный</a:t>
            </a:r>
          </a:p>
          <a:p>
            <a:pPr lvl="0" algn="ctr"/>
            <a:endParaRPr lang="ru-RU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  ЦВЕТА</a:t>
            </a:r>
          </a:p>
          <a:p>
            <a:pPr lvl="0"/>
            <a:r>
              <a:rPr lang="ru-RU" sz="2200" b="1" dirty="0" smtClean="0"/>
              <a:t>На одном слайде рекомендуется использовать не более трёх цветов: один для фона, один для заголовков, один для текста.</a:t>
            </a:r>
          </a:p>
          <a:p>
            <a:pPr lvl="0"/>
            <a:r>
              <a:rPr lang="ru-RU" sz="2200" b="1" dirty="0" smtClean="0"/>
              <a:t>Для фона и текста рекомендуется использовать контрастные цвета.</a:t>
            </a:r>
          </a:p>
          <a:p>
            <a:pPr lvl="0" algn="ctr"/>
            <a:endParaRPr lang="ru-RU" sz="2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0648"/>
            <a:ext cx="704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Общие требования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/>
              </a:rPr>
              <a:t> к  оформлению презентации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1916832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Шрифты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2000" b="1" dirty="0" smtClean="0"/>
              <a:t>Для заголовков не менее – 24 пт.</a:t>
            </a:r>
          </a:p>
          <a:p>
            <a:pPr lvl="0"/>
            <a:r>
              <a:rPr lang="ru-RU" sz="2000" b="1" dirty="0" smtClean="0"/>
              <a:t>Для информации – не менее 18 пт.</a:t>
            </a:r>
          </a:p>
          <a:p>
            <a:pPr lvl="0"/>
            <a:r>
              <a:rPr lang="ru-RU" sz="2000" b="1" dirty="0" smtClean="0"/>
              <a:t>Шрифты Нельзя без засечек легче читать с большого расстояния.</a:t>
            </a:r>
          </a:p>
          <a:p>
            <a:pPr lvl="0"/>
            <a:r>
              <a:rPr lang="ru-RU" sz="2000" b="1" dirty="0" smtClean="0"/>
              <a:t>смешивать разные типы шрифтов в одной презентации.</a:t>
            </a:r>
          </a:p>
          <a:p>
            <a:pPr lvl="0"/>
            <a:r>
              <a:rPr lang="ru-RU" sz="2000" b="1" dirty="0" smtClean="0"/>
              <a:t>Для выделения информации следует использовать жирный шрифт или подчеркивание.</a:t>
            </a:r>
          </a:p>
          <a:p>
            <a:endParaRPr lang="ru-RU" sz="2000" b="1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6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Картинки и фоны\картинки и фоны\0_8389a_30c13df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2051263"/>
            <a:ext cx="49685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Использовать  средства наглядности только тогда, когда они могут реально усилить воздействие  высказывания педагога.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Следует стоять с левой стороны (от детей) от изображения (предмета).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Педагог будет выглядеть более естественно, если будет располагаться под небольшим углом к детской аудитории.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48680"/>
            <a:ext cx="69243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 charset="-52"/>
              </a:rPr>
              <a:t>Рекомендации 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Calibri" pitchFamily="34" charset="0"/>
                <a:cs typeface="NewtonC" charset="-52"/>
              </a:rPr>
              <a:t>по проведению презентации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 descr="C:\Users\User\Desktop\фото для маши\1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05064"/>
            <a:ext cx="2597274" cy="2676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631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</cp:lastModifiedBy>
  <cp:revision>32</cp:revision>
  <dcterms:created xsi:type="dcterms:W3CDTF">2012-04-04T09:47:48Z</dcterms:created>
  <dcterms:modified xsi:type="dcterms:W3CDTF">2015-02-20T17:30:10Z</dcterms:modified>
</cp:coreProperties>
</file>