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CE97-7EF2-45ED-ABE1-5CBE23551FA6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043D-4F0D-4465-8421-29A150149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77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CE97-7EF2-45ED-ABE1-5CBE23551FA6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043D-4F0D-4465-8421-29A150149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56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CE97-7EF2-45ED-ABE1-5CBE23551FA6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043D-4F0D-4465-8421-29A150149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55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CE97-7EF2-45ED-ABE1-5CBE23551FA6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043D-4F0D-4465-8421-29A150149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7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CE97-7EF2-45ED-ABE1-5CBE23551FA6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043D-4F0D-4465-8421-29A150149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32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CE97-7EF2-45ED-ABE1-5CBE23551FA6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043D-4F0D-4465-8421-29A150149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76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CE97-7EF2-45ED-ABE1-5CBE23551FA6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043D-4F0D-4465-8421-29A150149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29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CE97-7EF2-45ED-ABE1-5CBE23551FA6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043D-4F0D-4465-8421-29A150149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27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CE97-7EF2-45ED-ABE1-5CBE23551FA6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043D-4F0D-4465-8421-29A150149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3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CE97-7EF2-45ED-ABE1-5CBE23551FA6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043D-4F0D-4465-8421-29A150149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6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CE97-7EF2-45ED-ABE1-5CBE23551FA6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D043D-4F0D-4465-8421-29A150149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25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DCE97-7EF2-45ED-ABE1-5CBE23551FA6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D043D-4F0D-4465-8421-29A150149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19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97165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г. Москва</a:t>
            </a:r>
            <a:br>
              <a:rPr lang="ru-RU" dirty="0" smtClean="0"/>
            </a:br>
            <a:r>
              <a:rPr lang="ru-RU" dirty="0" smtClean="0"/>
              <a:t>ГБОУ СОШ №830</a:t>
            </a:r>
            <a:br>
              <a:rPr lang="ru-RU" dirty="0" smtClean="0"/>
            </a:br>
            <a:r>
              <a:rPr lang="ru-RU" dirty="0" smtClean="0"/>
              <a:t>дошкольное отделение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реподаватель ритмики</a:t>
            </a:r>
          </a:p>
          <a:p>
            <a:r>
              <a:rPr lang="ru-RU" b="1" i="1" dirty="0" smtClean="0"/>
              <a:t>Кузнецова Елена Валерьевна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14966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И всё-таки вальс!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Сейчас вальс танцуют везде: и в детских садах, и на чемпионатах мира.</a:t>
            </a:r>
          </a:p>
          <a:p>
            <a:endParaRPr lang="ru-RU" sz="2000" dirty="0"/>
          </a:p>
          <a:p>
            <a:r>
              <a:rPr lang="ru-RU" sz="2000" dirty="0" smtClean="0"/>
              <a:t>Вальсу больше двух веков, но он всё равно остаётся красивым стремительным танцем молодых сердец!</a:t>
            </a:r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764704"/>
            <a:ext cx="4886218" cy="5328592"/>
          </a:xfrm>
        </p:spPr>
      </p:pic>
    </p:spTree>
    <p:extLst>
      <p:ext uri="{BB962C8B-B14F-4D97-AF65-F5344CB8AC3E}">
        <p14:creationId xmlns:p14="http://schemas.microsoft.com/office/powerpoint/2010/main" val="319300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История вальса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296" y="1600200"/>
            <a:ext cx="2989407" cy="4525963"/>
          </a:xfrm>
        </p:spPr>
      </p:pic>
    </p:spTree>
    <p:extLst>
      <p:ext uri="{BB962C8B-B14F-4D97-AF65-F5344CB8AC3E}">
        <p14:creationId xmlns:p14="http://schemas.microsoft.com/office/powerpoint/2010/main" val="15035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Что такое вальс?</a:t>
            </a:r>
            <a:endParaRPr lang="ru-RU" sz="32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925" y="342106"/>
            <a:ext cx="4572000" cy="571500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dirty="0" smtClean="0"/>
              <a:t>Вальс – это кружение…</a:t>
            </a:r>
          </a:p>
          <a:p>
            <a:endParaRPr lang="ru-RU" sz="2000" dirty="0" smtClean="0"/>
          </a:p>
          <a:p>
            <a:r>
              <a:rPr lang="ru-RU" sz="2000" dirty="0" smtClean="0"/>
              <a:t>Вальс – это скольжение …</a:t>
            </a:r>
          </a:p>
          <a:p>
            <a:endParaRPr lang="ru-RU" sz="2000" dirty="0" smtClean="0"/>
          </a:p>
          <a:p>
            <a:r>
              <a:rPr lang="ru-RU" sz="2000" dirty="0" smtClean="0"/>
              <a:t>Вальс – это свобода…</a:t>
            </a:r>
          </a:p>
          <a:p>
            <a:endParaRPr lang="ru-RU" sz="2000" dirty="0"/>
          </a:p>
          <a:p>
            <a:r>
              <a:rPr lang="ru-RU" sz="2000" dirty="0" smtClean="0"/>
              <a:t>Вальс – это вихрь чувств…</a:t>
            </a:r>
          </a:p>
          <a:p>
            <a:endParaRPr lang="ru-RU" sz="2000" dirty="0" smtClean="0"/>
          </a:p>
          <a:p>
            <a:r>
              <a:rPr lang="ru-RU" sz="2000" dirty="0" smtClean="0"/>
              <a:t>Вальс – это танец и музыка для двоих…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23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Германия, начало </a:t>
            </a:r>
            <a:r>
              <a:rPr lang="en-US" sz="3200" dirty="0" smtClean="0"/>
              <a:t>XIX</a:t>
            </a:r>
            <a:r>
              <a:rPr lang="ru-RU" sz="3200" dirty="0" smtClean="0"/>
              <a:t> века</a:t>
            </a:r>
            <a:endParaRPr lang="ru-RU" sz="32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60324"/>
            <a:ext cx="5450379" cy="584899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Вальс родился в Германии.</a:t>
            </a:r>
          </a:p>
          <a:p>
            <a:endParaRPr lang="ru-RU" sz="2000" dirty="0" smtClean="0"/>
          </a:p>
          <a:p>
            <a:r>
              <a:rPr lang="ru-RU" sz="2000" dirty="0" smtClean="0"/>
              <a:t>Само название танца происходит от немецкого слова </a:t>
            </a:r>
            <a:r>
              <a:rPr lang="ru-RU" sz="2000" i="1" dirty="0" smtClean="0"/>
              <a:t>«</a:t>
            </a:r>
            <a:r>
              <a:rPr lang="en-US" sz="2000" i="1" dirty="0" err="1" smtClean="0"/>
              <a:t>walzen</a:t>
            </a:r>
            <a:r>
              <a:rPr lang="ru-RU" sz="2000" i="1" dirty="0" smtClean="0"/>
              <a:t>»</a:t>
            </a:r>
            <a:r>
              <a:rPr lang="ru-RU" sz="2000" dirty="0" smtClean="0"/>
              <a:t>, что означает «вращаться», «кружиться».</a:t>
            </a:r>
          </a:p>
          <a:p>
            <a:endParaRPr lang="ru-RU" sz="2000" dirty="0"/>
          </a:p>
          <a:p>
            <a:r>
              <a:rPr lang="ru-RU" sz="2000" dirty="0" smtClean="0"/>
              <a:t>Но, как ни странно, именно Германия первая запретила танцевать вальс на балах.</a:t>
            </a:r>
          </a:p>
          <a:p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8351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Это ужасно!</a:t>
            </a:r>
            <a:endParaRPr lang="ru-RU" sz="3200" dirty="0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49" y="1196752"/>
            <a:ext cx="5390573" cy="4176464"/>
          </a:xfrm>
        </p:spPr>
      </p:pic>
      <p:sp>
        <p:nvSpPr>
          <p:cNvPr id="13" name="Текст 1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Именно так говорила чопорная немецкая публика…</a:t>
            </a:r>
          </a:p>
          <a:p>
            <a:endParaRPr lang="ru-RU" sz="2000" dirty="0"/>
          </a:p>
          <a:p>
            <a:r>
              <a:rPr lang="ru-RU" sz="2000" dirty="0" smtClean="0"/>
              <a:t>Но когда никто не видел, дамы и кавалеры вальсировали, вальсировали, вальсировали….</a:t>
            </a:r>
          </a:p>
          <a:p>
            <a:endParaRPr lang="ru-RU" sz="2000" dirty="0"/>
          </a:p>
          <a:p>
            <a:r>
              <a:rPr lang="ru-RU" sz="2000" dirty="0" smtClean="0"/>
              <a:t>А композиторы продолжали сочинять музыку для этого прекрасного танца.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4850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3008313" cy="131846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Россия, первая половина </a:t>
            </a:r>
            <a:r>
              <a:rPr lang="en-US" sz="3200" dirty="0" smtClean="0"/>
              <a:t>XIX</a:t>
            </a:r>
            <a:r>
              <a:rPr lang="ru-RU" sz="3200" dirty="0" smtClean="0"/>
              <a:t> века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 России вальс также был запрещён.</a:t>
            </a:r>
          </a:p>
          <a:p>
            <a:endParaRPr lang="ru-RU" sz="2000" dirty="0"/>
          </a:p>
          <a:p>
            <a:r>
              <a:rPr lang="ru-RU" sz="2000" dirty="0" smtClean="0"/>
              <a:t>Специальные полицейские следили за тем, чтобы на балах не танцевали и не играли вальс.</a:t>
            </a:r>
          </a:p>
          <a:p>
            <a:endParaRPr lang="ru-RU" sz="2000" dirty="0"/>
          </a:p>
          <a:p>
            <a:r>
              <a:rPr lang="ru-RU" sz="2000" dirty="0" smtClean="0"/>
              <a:t>Но вальс стремительно проникал в каждый дом,  учителя и студенты, дворяне и ремесленники полюбили этот танец.</a:t>
            </a:r>
            <a:endParaRPr lang="ru-RU" sz="2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7" y="476672"/>
            <a:ext cx="5330145" cy="5688632"/>
          </a:xfrm>
        </p:spPr>
      </p:pic>
    </p:spTree>
    <p:extLst>
      <p:ext uri="{BB962C8B-B14F-4D97-AF65-F5344CB8AC3E}">
        <p14:creationId xmlns:p14="http://schemas.microsoft.com/office/powerpoint/2010/main" val="25419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БАЛ!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980728"/>
            <a:ext cx="5471733" cy="504056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Несмотря ни на что, весь </a:t>
            </a:r>
            <a:r>
              <a:rPr lang="en-US" sz="2000" dirty="0" smtClean="0"/>
              <a:t>XIX</a:t>
            </a:r>
            <a:r>
              <a:rPr lang="ru-RU" sz="2000" dirty="0" smtClean="0"/>
              <a:t> век прошёл под символом вальса.</a:t>
            </a:r>
          </a:p>
          <a:p>
            <a:endParaRPr lang="ru-RU" sz="2000" dirty="0"/>
          </a:p>
          <a:p>
            <a:r>
              <a:rPr lang="ru-RU" sz="2000" dirty="0" smtClean="0"/>
              <a:t>Вскоре установилась традиция: любой бал начинали вальсом.</a:t>
            </a:r>
          </a:p>
          <a:p>
            <a:endParaRPr lang="ru-RU" sz="2000" dirty="0"/>
          </a:p>
          <a:p>
            <a:r>
              <a:rPr lang="ru-RU" sz="2000" dirty="0" smtClean="0"/>
              <a:t>Каждая девушка с волнением ждала своего первого бала: белое платье, музыка, кавалер… и круженье, круженье, круженье…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4537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Англия, </a:t>
            </a:r>
            <a:r>
              <a:rPr lang="en-US" sz="3200" dirty="0" smtClean="0"/>
              <a:t>XIX</a:t>
            </a:r>
            <a:r>
              <a:rPr lang="ru-RU" sz="3200" dirty="0" smtClean="0"/>
              <a:t> век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124744"/>
            <a:ext cx="5321646" cy="417646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Когда ушли в прошлое запреты, </a:t>
            </a:r>
            <a:r>
              <a:rPr lang="ru-RU" sz="2000" dirty="0"/>
              <a:t>а</a:t>
            </a:r>
            <a:r>
              <a:rPr lang="ru-RU" sz="2000" dirty="0" smtClean="0"/>
              <a:t> вся Европа открыто танцевала вальс, Англия  всё еще никак не могла принять этот танец.</a:t>
            </a:r>
          </a:p>
          <a:p>
            <a:endParaRPr lang="ru-RU" sz="2000" dirty="0"/>
          </a:p>
          <a:p>
            <a:r>
              <a:rPr lang="ru-RU" sz="2000" dirty="0" smtClean="0"/>
              <a:t>Все английские газеты ругали вальс и смеялись над ним, считая его опасным  и вредным для воспитанных молодых людей.</a:t>
            </a:r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078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ДАМЫ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963" y="273050"/>
            <a:ext cx="3429924" cy="58531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Английские дамы, чтобы вдоволь </a:t>
            </a:r>
            <a:r>
              <a:rPr lang="ru-RU" sz="2000" dirty="0" err="1" smtClean="0"/>
              <a:t>повальсировать</a:t>
            </a:r>
            <a:r>
              <a:rPr lang="ru-RU" sz="2000" dirty="0" smtClean="0"/>
              <a:t>, вынуждены были ехать во Францию, Россию или Германию.</a:t>
            </a:r>
          </a:p>
          <a:p>
            <a:endParaRPr lang="ru-RU" sz="2000" dirty="0"/>
          </a:p>
          <a:p>
            <a:r>
              <a:rPr lang="ru-RU" sz="2000" dirty="0" smtClean="0"/>
              <a:t>Англия разрешила танцевать вальс спустя 25 лет.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6287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325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г. Москва ГБОУ СОШ №830 дошкольное отделение</vt:lpstr>
      <vt:lpstr>История вальса</vt:lpstr>
      <vt:lpstr>Что такое вальс?</vt:lpstr>
      <vt:lpstr>Германия, начало XIX века</vt:lpstr>
      <vt:lpstr>Это ужасно!</vt:lpstr>
      <vt:lpstr>Россия, первая половина XIX века</vt:lpstr>
      <vt:lpstr>БАЛ!</vt:lpstr>
      <vt:lpstr>Англия, XIX век</vt:lpstr>
      <vt:lpstr>ДАМЫ</vt:lpstr>
      <vt:lpstr>И всё-таки вальс!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 Москва ГБОУ СОШ №830 дошкольное отделение</dc:title>
  <dc:creator>Admin</dc:creator>
  <cp:lastModifiedBy>Admin</cp:lastModifiedBy>
  <cp:revision>10</cp:revision>
  <dcterms:created xsi:type="dcterms:W3CDTF">2013-10-27T18:29:56Z</dcterms:created>
  <dcterms:modified xsi:type="dcterms:W3CDTF">2013-10-27T19:48:56Z</dcterms:modified>
</cp:coreProperties>
</file>