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дюймовочка картинки\i_0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01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40180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Спасибо </a:t>
            </a:r>
            <a:br>
              <a:rPr lang="ru-RU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 </a:t>
            </a:r>
            <a:br>
              <a:rPr lang="ru-RU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внимание !</a:t>
            </a:r>
            <a:endParaRPr lang="ru-RU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Экран (4:3)</PresentationFormat>
  <Paragraphs>1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Спасибо  за  внимание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Андрей</cp:lastModifiedBy>
  <cp:revision>1</cp:revision>
  <dcterms:created xsi:type="dcterms:W3CDTF">2014-12-09T18:09:39Z</dcterms:created>
  <dcterms:modified xsi:type="dcterms:W3CDTF">2014-12-09T18:10:27Z</dcterms:modified>
</cp:coreProperties>
</file>