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1" r:id="rId2"/>
    <p:sldId id="268" r:id="rId3"/>
    <p:sldId id="269" r:id="rId4"/>
    <p:sldId id="274" r:id="rId5"/>
    <p:sldId id="277" r:id="rId6"/>
    <p:sldId id="282" r:id="rId7"/>
    <p:sldId id="270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1" d="100"/>
          <a:sy n="31" d="100"/>
        </p:scale>
        <p:origin x="-1819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C21-FD9B-4FC0-9910-0301B93DF1E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738A-FBC7-4B23-87F5-B69AA2729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C21-FD9B-4FC0-9910-0301B93DF1E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738A-FBC7-4B23-87F5-B69AA2729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C21-FD9B-4FC0-9910-0301B93DF1E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738A-FBC7-4B23-87F5-B69AA2729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C21-FD9B-4FC0-9910-0301B93DF1E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738A-FBC7-4B23-87F5-B69AA2729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C21-FD9B-4FC0-9910-0301B93DF1E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738A-FBC7-4B23-87F5-B69AA2729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C21-FD9B-4FC0-9910-0301B93DF1E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738A-FBC7-4B23-87F5-B69AA2729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C21-FD9B-4FC0-9910-0301B93DF1E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738A-FBC7-4B23-87F5-B69AA2729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C21-FD9B-4FC0-9910-0301B93DF1E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738A-FBC7-4B23-87F5-B69AA2729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C21-FD9B-4FC0-9910-0301B93DF1E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738A-FBC7-4B23-87F5-B69AA2729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C21-FD9B-4FC0-9910-0301B93DF1E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9738A-FBC7-4B23-87F5-B69AA27296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FC21-FD9B-4FC0-9910-0301B93DF1E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189738A-FBC7-4B23-87F5-B69AA272968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13EFC21-FD9B-4FC0-9910-0301B93DF1E0}" type="datetimeFigureOut">
              <a:rPr lang="ru-RU" smtClean="0"/>
              <a:pPr/>
              <a:t>03.03.2014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189738A-FBC7-4B23-87F5-B69AA272968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1"/>
          <p:cNvSpPr>
            <a:spLocks noChangeArrowheads="1"/>
          </p:cNvSpPr>
          <p:nvPr/>
        </p:nvSpPr>
        <p:spPr bwMode="auto">
          <a:xfrm>
            <a:off x="1465263" y="285750"/>
            <a:ext cx="61610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1200">
                <a:solidFill>
                  <a:srgbClr val="7030A0"/>
                </a:solidFill>
                <a:latin typeface="Monotype Corsiva" pitchFamily="66" charset="0"/>
              </a:rPr>
              <a:t>Государственное бюджетное дошкольное образовательное учреждение детский сад № 101 комбинированного вида Калининского района  Санкт-Петербурга</a:t>
            </a:r>
          </a:p>
        </p:txBody>
      </p:sp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2135188" y="1077913"/>
            <a:ext cx="48212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3200" b="1">
                <a:solidFill>
                  <a:srgbClr val="7030A0"/>
                </a:solidFill>
                <a:latin typeface="Monotype Corsiva" pitchFamily="66" charset="0"/>
              </a:rPr>
              <a:t>« Учимся говорить правильно с Зайкой, Мишкой, Леопардом»</a:t>
            </a:r>
          </a:p>
        </p:txBody>
      </p:sp>
      <p:sp>
        <p:nvSpPr>
          <p:cNvPr id="4100" name="Прямоугольник 5"/>
          <p:cNvSpPr>
            <a:spLocks noChangeArrowheads="1"/>
          </p:cNvSpPr>
          <p:nvPr/>
        </p:nvSpPr>
        <p:spPr bwMode="auto">
          <a:xfrm>
            <a:off x="5286380" y="6286520"/>
            <a:ext cx="321498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600" b="1" i="1" dirty="0">
                <a:latin typeface="Times New Roman" pitchFamily="18" charset="0"/>
              </a:rPr>
              <a:t>Учитель-логопед</a:t>
            </a:r>
            <a:r>
              <a:rPr lang="ru-RU" sz="1600" b="1" i="1" dirty="0" smtClean="0">
                <a:latin typeface="Times New Roman" pitchFamily="18" charset="0"/>
              </a:rPr>
              <a:t>: Богданова И.Г.</a:t>
            </a:r>
            <a:endParaRPr lang="ru-RU" sz="1600" dirty="0">
              <a:latin typeface="Times New Roman" pitchFamily="18" charset="0"/>
            </a:endParaRPr>
          </a:p>
        </p:txBody>
      </p:sp>
      <p:pic>
        <p:nvPicPr>
          <p:cNvPr id="4101" name="Рисунок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7150" y="2093913"/>
            <a:ext cx="16081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70175" y="2362200"/>
            <a:ext cx="1446213" cy="241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Рисунок 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0" y="1851025"/>
            <a:ext cx="1768475" cy="294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Прямоугольник 1"/>
          <p:cNvSpPr>
            <a:spLocks noChangeArrowheads="1"/>
          </p:cNvSpPr>
          <p:nvPr/>
        </p:nvSpPr>
        <p:spPr bwMode="auto">
          <a:xfrm>
            <a:off x="1000100" y="5286388"/>
            <a:ext cx="68580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sz="3600" b="1" dirty="0">
                <a:solidFill>
                  <a:srgbClr val="7030A0"/>
                </a:solidFill>
                <a:latin typeface="Monotype Corsiva" pitchFamily="66" charset="0"/>
              </a:rPr>
              <a:t>Упражнение </a:t>
            </a:r>
            <a:r>
              <a:rPr lang="ru-RU" sz="3600" b="1" dirty="0" smtClean="0">
                <a:solidFill>
                  <a:srgbClr val="7030A0"/>
                </a:solidFill>
                <a:latin typeface="Monotype Corsiva" pitchFamily="66" charset="0"/>
              </a:rPr>
              <a:t>:Вчера, сегодня, завтра.</a:t>
            </a:r>
            <a:endParaRPr lang="ru-RU" sz="36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889791">
            <a:off x="7091764" y="4157253"/>
            <a:ext cx="2129497" cy="2661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5321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5400" b="1" spc="3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Вчера, сегодня, завтра</a:t>
            </a:r>
            <a:endParaRPr lang="ru-RU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14353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Цель:  </a:t>
            </a:r>
            <a:r>
              <a:rPr lang="ru-RU" i="1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Изменение глаголов по временам</a:t>
            </a:r>
            <a:r>
              <a:rPr lang="ru-RU" spc="3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dirty="0" smtClean="0"/>
              <a:t>Мишка спрашивает: 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происходило вчера?</a:t>
            </a:r>
          </a:p>
          <a:p>
            <a:pPr>
              <a:buNone/>
            </a:pPr>
            <a:r>
              <a:rPr lang="ru-RU" dirty="0" smtClean="0"/>
              <a:t>Мальчики катались на санках, ездили на лыжах, скользили на коньках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дети делают сегодня? </a:t>
            </a:r>
            <a:r>
              <a:rPr lang="ru-RU" dirty="0" smtClean="0"/>
              <a:t>Артем наряжает елку. Костя лепит снеговика. Поля с Ваней катаются на санках. Максим играет в снежки. Маша катается на коньках.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дети будут делать завтра? </a:t>
            </a:r>
            <a:r>
              <a:rPr lang="ru-RU" dirty="0" smtClean="0"/>
              <a:t>Амина будет кататься на санках.  Саша будет кататься на лыжах. Даша будет возить санки. Витя будет кататься на санках</a:t>
            </a:r>
          </a:p>
          <a:p>
            <a:pPr>
              <a:buNone/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будет происходить через много лет? </a:t>
            </a:r>
            <a:r>
              <a:rPr lang="ru-RU" dirty="0" smtClean="0"/>
              <a:t>Роботы будут кататься на лыжах, коньках, играть в хоккей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.</a:t>
            </a:r>
            <a:r>
              <a:rPr lang="ru-RU" dirty="0" smtClean="0"/>
              <a:t> Санки будут с мотором и будут летать по воздуху.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происходило вчера?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много всех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357299"/>
            <a:ext cx="8715436" cy="5500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липарты дети на прогулк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142984"/>
            <a:ext cx="7929618" cy="5715016"/>
          </a:xfrm>
        </p:spPr>
      </p:pic>
      <p:sp>
        <p:nvSpPr>
          <p:cNvPr id="5" name="TextBox 4"/>
          <p:cNvSpPr txBox="1"/>
          <p:nvPr/>
        </p:nvSpPr>
        <p:spPr>
          <a:xfrm>
            <a:off x="2143108" y="3286124"/>
            <a:ext cx="16430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Артем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286644" y="3571876"/>
            <a:ext cx="16566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Костя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6150114"/>
            <a:ext cx="21716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Максим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86644" y="6150114"/>
            <a:ext cx="166776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Маша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43240" y="5643578"/>
            <a:ext cx="3251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7030A0"/>
                </a:solidFill>
              </a:rPr>
              <a:t>Поля с Ваней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дети делают сегодня? 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имние забавы клипар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1055025"/>
            <a:ext cx="6572296" cy="5802975"/>
          </a:xfrm>
        </p:spPr>
      </p:pic>
      <p:sp>
        <p:nvSpPr>
          <p:cNvPr id="5" name="TextBox 4"/>
          <p:cNvSpPr txBox="1"/>
          <p:nvPr/>
        </p:nvSpPr>
        <p:spPr>
          <a:xfrm>
            <a:off x="428596" y="1285860"/>
            <a:ext cx="1740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Наташа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6116" y="1214422"/>
            <a:ext cx="15568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Амина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29454" y="1214422"/>
            <a:ext cx="13612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Костя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346200" y="6150114"/>
            <a:ext cx="15055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Вадим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00958" y="3143248"/>
            <a:ext cx="13476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7030A0"/>
                </a:solidFill>
              </a:rPr>
              <a:t>Илья с </a:t>
            </a:r>
          </a:p>
          <a:p>
            <a:r>
              <a:rPr lang="ru-RU" sz="2800" dirty="0" smtClean="0">
                <a:solidFill>
                  <a:srgbClr val="7030A0"/>
                </a:solidFill>
              </a:rPr>
              <a:t>Ромой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00100" y="6150114"/>
            <a:ext cx="177003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Кирилл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5786" y="5143512"/>
            <a:ext cx="13227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Даша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414" y="3429000"/>
            <a:ext cx="14266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Настя</a:t>
            </a:r>
            <a:r>
              <a:rPr lang="ru-RU" sz="4000" dirty="0" smtClean="0">
                <a:solidFill>
                  <a:srgbClr val="7030A0"/>
                </a:solidFill>
              </a:rPr>
              <a:t> 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4942" y="3571876"/>
            <a:ext cx="1138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Витя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6000760" y="4643446"/>
            <a:ext cx="1266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7030A0"/>
                </a:solidFill>
              </a:rPr>
              <a:t>Саша </a:t>
            </a: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00013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дети будут делать завтра?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1143000"/>
          </a:xfrm>
        </p:spPr>
        <p:txBody>
          <a:bodyPr/>
          <a:lstStyle/>
          <a:p>
            <a:pPr algn="ctr"/>
            <a:r>
              <a:rPr lang="ru-RU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ЧЕРЕЗ МНОГО ЛЕТ…</a:t>
            </a:r>
            <a:endParaRPr lang="ru-RU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357950" y="4429132"/>
            <a:ext cx="2500330" cy="1928826"/>
          </a:xfrm>
        </p:spPr>
      </p:pic>
      <p:pic>
        <p:nvPicPr>
          <p:cNvPr id="5" name="Рисунок 4" descr="робот на коньках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00430" y="1928802"/>
            <a:ext cx="2457034" cy="2280435"/>
          </a:xfrm>
          <a:prstGeom prst="rect">
            <a:avLst/>
          </a:prstGeom>
        </p:spPr>
      </p:pic>
      <p:pic>
        <p:nvPicPr>
          <p:cNvPr id="6" name="Рисунок 5" descr="робот хоккеист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928802"/>
            <a:ext cx="2540018" cy="2143140"/>
          </a:xfrm>
          <a:prstGeom prst="rect">
            <a:avLst/>
          </a:prstGeom>
        </p:spPr>
      </p:pic>
      <p:pic>
        <p:nvPicPr>
          <p:cNvPr id="9" name="Рисунок 8" descr="санки с мотором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4429132"/>
            <a:ext cx="2643190" cy="1982393"/>
          </a:xfrm>
          <a:prstGeom prst="rect">
            <a:avLst/>
          </a:prstGeom>
        </p:spPr>
      </p:pic>
      <p:pic>
        <p:nvPicPr>
          <p:cNvPr id="10" name="Рисунок 9" descr="сани будущего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5720" y="4470782"/>
            <a:ext cx="2857520" cy="1945494"/>
          </a:xfrm>
          <a:prstGeom prst="rect">
            <a:avLst/>
          </a:prstGeom>
        </p:spPr>
      </p:pic>
      <p:pic>
        <p:nvPicPr>
          <p:cNvPr id="12" name="Рисунок 11" descr="робот-лыжник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71472" y="1785926"/>
            <a:ext cx="2298620" cy="24046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Найди 20 отличий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Содержимое 3" descr="найди 20 отлич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857364"/>
            <a:ext cx="8643998" cy="5014022"/>
          </a:xfrm>
        </p:spPr>
      </p:pic>
      <p:sp>
        <p:nvSpPr>
          <p:cNvPr id="5" name="TextBox 4"/>
          <p:cNvSpPr txBox="1"/>
          <p:nvPr/>
        </p:nvSpPr>
        <p:spPr>
          <a:xfrm>
            <a:off x="1500166" y="1714488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вчера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000760" y="1785926"/>
            <a:ext cx="1571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сегодня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Молодцы!!!</a:t>
            </a:r>
            <a:endParaRPr lang="ru-RU" b="1" spc="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6268" y="3357562"/>
            <a:ext cx="211623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35480"/>
            <a:ext cx="8472518" cy="438912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</TotalTime>
  <Words>197</Words>
  <Application>Microsoft Office PowerPoint</Application>
  <PresentationFormat>Экран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Поток</vt:lpstr>
      <vt:lpstr>Слайд 1</vt:lpstr>
      <vt:lpstr>. Вчера, сегодня, завтра</vt:lpstr>
      <vt:lpstr>Что происходило вчера?</vt:lpstr>
      <vt:lpstr>Что дети делают сегодня? </vt:lpstr>
      <vt:lpstr>Что дети будут делать завтра?</vt:lpstr>
      <vt:lpstr>ЧЕРЕЗ МНОГО ЛЕТ…</vt:lpstr>
      <vt:lpstr>Найди 20 отличий</vt:lpstr>
      <vt:lpstr>Молодцы!!!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вчера, сегодня, завтра</dc:title>
  <dc:subject>времена глаголов</dc:subject>
  <dc:creator>Ирина Богданова</dc:creator>
  <dc:description>обучение правильному употреблению глаголов в настоящем, будущем и прошедшем времени</dc:description>
  <cp:lastModifiedBy>Ирина</cp:lastModifiedBy>
  <cp:revision>42</cp:revision>
  <dcterms:created xsi:type="dcterms:W3CDTF">2014-02-14T15:37:20Z</dcterms:created>
  <dcterms:modified xsi:type="dcterms:W3CDTF">2014-03-03T18:29:02Z</dcterms:modified>
</cp:coreProperties>
</file>